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3" r:id="rId11"/>
    <p:sldId id="263" r:id="rId12"/>
    <p:sldId id="266" r:id="rId13"/>
    <p:sldId id="265" r:id="rId14"/>
    <p:sldId id="267" r:id="rId15"/>
    <p:sldId id="269" r:id="rId16"/>
    <p:sldId id="272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4B76B-5C38-4DFF-A56D-894CB2A2F3F3}" v="7" dt="2023-10-19T10:56:11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Dizon" userId="0868bb03b884ba7a" providerId="LiveId" clId="{4430B603-25BB-432D-9B37-5192EF2A761F}"/>
    <pc:docChg chg="custSel addSld modSld">
      <pc:chgData name="Don Dizon" userId="0868bb03b884ba7a" providerId="LiveId" clId="{4430B603-25BB-432D-9B37-5192EF2A761F}" dt="2023-10-19T11:51:03.137" v="5" actId="478"/>
      <pc:docMkLst>
        <pc:docMk/>
      </pc:docMkLst>
      <pc:sldChg chg="delSp mod">
        <pc:chgData name="Don Dizon" userId="0868bb03b884ba7a" providerId="LiveId" clId="{4430B603-25BB-432D-9B37-5192EF2A761F}" dt="2023-10-19T11:51:03.137" v="5" actId="478"/>
        <pc:sldMkLst>
          <pc:docMk/>
          <pc:sldMk cId="1448562766" sldId="263"/>
        </pc:sldMkLst>
        <pc:spChg chg="del">
          <ac:chgData name="Don Dizon" userId="0868bb03b884ba7a" providerId="LiveId" clId="{4430B603-25BB-432D-9B37-5192EF2A761F}" dt="2023-10-19T11:51:03.137" v="5" actId="478"/>
          <ac:spMkLst>
            <pc:docMk/>
            <pc:sldMk cId="1448562766" sldId="263"/>
            <ac:spMk id="7" creationId="{4499E875-FD80-D79F-C2D4-D9DC19702147}"/>
          </ac:spMkLst>
        </pc:spChg>
      </pc:sldChg>
      <pc:sldChg chg="modSp add mod">
        <pc:chgData name="Don Dizon" userId="0868bb03b884ba7a" providerId="LiveId" clId="{4430B603-25BB-432D-9B37-5192EF2A761F}" dt="2023-10-19T11:50:54.332" v="4" actId="13926"/>
        <pc:sldMkLst>
          <pc:docMk/>
          <pc:sldMk cId="2398784535" sldId="273"/>
        </pc:sldMkLst>
        <pc:spChg chg="mod">
          <ac:chgData name="Don Dizon" userId="0868bb03b884ba7a" providerId="LiveId" clId="{4430B603-25BB-432D-9B37-5192EF2A761F}" dt="2023-10-19T11:50:54.332" v="4" actId="13926"/>
          <ac:spMkLst>
            <pc:docMk/>
            <pc:sldMk cId="2398784535" sldId="273"/>
            <ac:spMk id="3" creationId="{69097FB8-5F9C-B643-9ED4-339A6731441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2BD1D-0A8D-4E08-9960-0ABEC8614E2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3EBFC-F760-4514-8903-544EA8B8B0B7}">
      <dgm:prSet custT="1"/>
      <dgm:spPr/>
      <dgm:t>
        <a:bodyPr/>
        <a:lstStyle/>
        <a:p>
          <a:r>
            <a:rPr lang="en-US" sz="2400" dirty="0"/>
            <a:t>Research and Training</a:t>
          </a:r>
        </a:p>
      </dgm:t>
    </dgm:pt>
    <dgm:pt modelId="{2AA6B89C-3B04-43F4-B113-974F481FE2EC}" type="parTrans" cxnId="{0D338FCF-C5BB-4D95-8FA7-FDE4B95114AC}">
      <dgm:prSet/>
      <dgm:spPr/>
      <dgm:t>
        <a:bodyPr/>
        <a:lstStyle/>
        <a:p>
          <a:endParaRPr lang="en-US" sz="6600"/>
        </a:p>
      </dgm:t>
    </dgm:pt>
    <dgm:pt modelId="{69E8EC6A-8BEA-4325-AF75-C14AF427B168}" type="sibTrans" cxnId="{0D338FCF-C5BB-4D95-8FA7-FDE4B95114AC}">
      <dgm:prSet/>
      <dgm:spPr/>
      <dgm:t>
        <a:bodyPr/>
        <a:lstStyle/>
        <a:p>
          <a:endParaRPr lang="en-US" sz="6600"/>
        </a:p>
      </dgm:t>
    </dgm:pt>
    <dgm:pt modelId="{3BADE924-AFAE-4739-BA89-24C078E01D83}">
      <dgm:prSet custT="1"/>
      <dgm:spPr/>
      <dgm:t>
        <a:bodyPr/>
        <a:lstStyle/>
        <a:p>
          <a:r>
            <a:rPr lang="en-US" sz="2400" dirty="0"/>
            <a:t>Patients as partners</a:t>
          </a:r>
        </a:p>
      </dgm:t>
    </dgm:pt>
    <dgm:pt modelId="{AB5710D7-E611-4959-A711-2394FC55DB28}" type="parTrans" cxnId="{3C4F4DEF-5FDE-4D4F-B8EA-403B995F531E}">
      <dgm:prSet/>
      <dgm:spPr/>
      <dgm:t>
        <a:bodyPr/>
        <a:lstStyle/>
        <a:p>
          <a:endParaRPr lang="en-US" sz="6600"/>
        </a:p>
      </dgm:t>
    </dgm:pt>
    <dgm:pt modelId="{763EEB10-5C26-4739-956B-598562EED455}" type="sibTrans" cxnId="{3C4F4DEF-5FDE-4D4F-B8EA-403B995F531E}">
      <dgm:prSet/>
      <dgm:spPr/>
      <dgm:t>
        <a:bodyPr/>
        <a:lstStyle/>
        <a:p>
          <a:endParaRPr lang="en-US" sz="6600"/>
        </a:p>
      </dgm:t>
    </dgm:pt>
    <dgm:pt modelId="{AE3446DE-B955-43F9-81EE-2619C03AB158}">
      <dgm:prSet custT="1"/>
      <dgm:spPr/>
      <dgm:t>
        <a:bodyPr/>
        <a:lstStyle/>
        <a:p>
          <a:r>
            <a:rPr lang="en-US" sz="2400"/>
            <a:t>Workforce </a:t>
          </a:r>
          <a:r>
            <a:rPr lang="en-US" sz="2400" dirty="0"/>
            <a:t>and leadership</a:t>
          </a:r>
        </a:p>
      </dgm:t>
    </dgm:pt>
    <dgm:pt modelId="{BDA2F3EE-85DF-4066-B147-E7E11BF391ED}" type="parTrans" cxnId="{A54D6D7E-EB8D-4E85-9973-263407A64B4E}">
      <dgm:prSet/>
      <dgm:spPr/>
      <dgm:t>
        <a:bodyPr/>
        <a:lstStyle/>
        <a:p>
          <a:endParaRPr lang="en-US" sz="6600"/>
        </a:p>
      </dgm:t>
    </dgm:pt>
    <dgm:pt modelId="{FBFB53BD-CB4D-4D28-BB5C-6EBE65F077E6}" type="sibTrans" cxnId="{A54D6D7E-EB8D-4E85-9973-263407A64B4E}">
      <dgm:prSet/>
      <dgm:spPr/>
      <dgm:t>
        <a:bodyPr/>
        <a:lstStyle/>
        <a:p>
          <a:endParaRPr lang="en-US" sz="6600"/>
        </a:p>
      </dgm:t>
    </dgm:pt>
    <dgm:pt modelId="{5BE60F7E-2497-4E7E-A1A5-B4F14A24275D}" type="pres">
      <dgm:prSet presAssocID="{BFA2BD1D-0A8D-4E08-9960-0ABEC8614E2A}" presName="Name0" presStyleCnt="0">
        <dgm:presLayoutVars>
          <dgm:dir/>
          <dgm:resizeHandles val="exact"/>
        </dgm:presLayoutVars>
      </dgm:prSet>
      <dgm:spPr/>
    </dgm:pt>
    <dgm:pt modelId="{965C0F2E-CD4A-4E0E-8FFD-22DCD1216203}" type="pres">
      <dgm:prSet presAssocID="{BFA2BD1D-0A8D-4E08-9960-0ABEC8614E2A}" presName="arrow" presStyleLbl="bgShp" presStyleIdx="0" presStyleCnt="1"/>
      <dgm:spPr/>
    </dgm:pt>
    <dgm:pt modelId="{702D2049-FFDF-4A3E-9AAE-55EEA90002E3}" type="pres">
      <dgm:prSet presAssocID="{BFA2BD1D-0A8D-4E08-9960-0ABEC8614E2A}" presName="points" presStyleCnt="0"/>
      <dgm:spPr/>
    </dgm:pt>
    <dgm:pt modelId="{3E8A9EFA-D477-4574-86E4-22B357936999}" type="pres">
      <dgm:prSet presAssocID="{B533EBFC-F760-4514-8903-544EA8B8B0B7}" presName="compositeA" presStyleCnt="0"/>
      <dgm:spPr/>
    </dgm:pt>
    <dgm:pt modelId="{35D93E5B-3770-46AA-AA16-B41E18F97703}" type="pres">
      <dgm:prSet presAssocID="{B533EBFC-F760-4514-8903-544EA8B8B0B7}" presName="textA" presStyleLbl="revTx" presStyleIdx="0" presStyleCnt="3">
        <dgm:presLayoutVars>
          <dgm:bulletEnabled val="1"/>
        </dgm:presLayoutVars>
      </dgm:prSet>
      <dgm:spPr/>
    </dgm:pt>
    <dgm:pt modelId="{C60F1380-7F21-4705-AE3A-C73743622568}" type="pres">
      <dgm:prSet presAssocID="{B533EBFC-F760-4514-8903-544EA8B8B0B7}" presName="circleA" presStyleLbl="node1" presStyleIdx="0" presStyleCnt="3"/>
      <dgm:spPr/>
    </dgm:pt>
    <dgm:pt modelId="{4E2B7B2C-727F-42AF-8E55-001B717EFB7F}" type="pres">
      <dgm:prSet presAssocID="{B533EBFC-F760-4514-8903-544EA8B8B0B7}" presName="spaceA" presStyleCnt="0"/>
      <dgm:spPr/>
    </dgm:pt>
    <dgm:pt modelId="{D8DDCBD2-B582-4DD5-920A-00B741EB9333}" type="pres">
      <dgm:prSet presAssocID="{69E8EC6A-8BEA-4325-AF75-C14AF427B168}" presName="space" presStyleCnt="0"/>
      <dgm:spPr/>
    </dgm:pt>
    <dgm:pt modelId="{A0832C53-4589-4BB9-9802-6DFF778B3D91}" type="pres">
      <dgm:prSet presAssocID="{3BADE924-AFAE-4739-BA89-24C078E01D83}" presName="compositeB" presStyleCnt="0"/>
      <dgm:spPr/>
    </dgm:pt>
    <dgm:pt modelId="{AE4E48BC-970B-4EC4-95E5-EBC8E4041F8C}" type="pres">
      <dgm:prSet presAssocID="{3BADE924-AFAE-4739-BA89-24C078E01D83}" presName="textB" presStyleLbl="revTx" presStyleIdx="1" presStyleCnt="3">
        <dgm:presLayoutVars>
          <dgm:bulletEnabled val="1"/>
        </dgm:presLayoutVars>
      </dgm:prSet>
      <dgm:spPr/>
    </dgm:pt>
    <dgm:pt modelId="{7DBE589D-2FB3-4DD2-86CE-C9E8899BE8B0}" type="pres">
      <dgm:prSet presAssocID="{3BADE924-AFAE-4739-BA89-24C078E01D83}" presName="circleB" presStyleLbl="node1" presStyleIdx="1" presStyleCnt="3"/>
      <dgm:spPr/>
    </dgm:pt>
    <dgm:pt modelId="{43CE54FF-9A30-461C-8178-4B422C6DA5C3}" type="pres">
      <dgm:prSet presAssocID="{3BADE924-AFAE-4739-BA89-24C078E01D83}" presName="spaceB" presStyleCnt="0"/>
      <dgm:spPr/>
    </dgm:pt>
    <dgm:pt modelId="{B8BDAEB4-FBF7-4426-A3DE-983EE3D93AC6}" type="pres">
      <dgm:prSet presAssocID="{763EEB10-5C26-4739-956B-598562EED455}" presName="space" presStyleCnt="0"/>
      <dgm:spPr/>
    </dgm:pt>
    <dgm:pt modelId="{194E3BF2-FA0C-4A99-ADE4-889E9F18ACA6}" type="pres">
      <dgm:prSet presAssocID="{AE3446DE-B955-43F9-81EE-2619C03AB158}" presName="compositeA" presStyleCnt="0"/>
      <dgm:spPr/>
    </dgm:pt>
    <dgm:pt modelId="{7EDCC5A2-B0B1-413B-8A5E-B1F3FE169481}" type="pres">
      <dgm:prSet presAssocID="{AE3446DE-B955-43F9-81EE-2619C03AB158}" presName="textA" presStyleLbl="revTx" presStyleIdx="2" presStyleCnt="3">
        <dgm:presLayoutVars>
          <dgm:bulletEnabled val="1"/>
        </dgm:presLayoutVars>
      </dgm:prSet>
      <dgm:spPr/>
    </dgm:pt>
    <dgm:pt modelId="{96E83078-7E7B-4AA4-9642-39003E794F78}" type="pres">
      <dgm:prSet presAssocID="{AE3446DE-B955-43F9-81EE-2619C03AB158}" presName="circleA" presStyleLbl="node1" presStyleIdx="2" presStyleCnt="3"/>
      <dgm:spPr/>
    </dgm:pt>
    <dgm:pt modelId="{4C06533B-EBE0-4FD9-A36B-6C59E41DF15A}" type="pres">
      <dgm:prSet presAssocID="{AE3446DE-B955-43F9-81EE-2619C03AB158}" presName="spaceA" presStyleCnt="0"/>
      <dgm:spPr/>
    </dgm:pt>
  </dgm:ptLst>
  <dgm:cxnLst>
    <dgm:cxn modelId="{5C765108-D32C-476F-A844-3BCE1EE8C35C}" type="presOf" srcId="{B533EBFC-F760-4514-8903-544EA8B8B0B7}" destId="{35D93E5B-3770-46AA-AA16-B41E18F97703}" srcOrd="0" destOrd="0" presId="urn:microsoft.com/office/officeart/2005/8/layout/hProcess11"/>
    <dgm:cxn modelId="{AEAE497A-6C69-4B13-A104-E88CE721E3D3}" type="presOf" srcId="{AE3446DE-B955-43F9-81EE-2619C03AB158}" destId="{7EDCC5A2-B0B1-413B-8A5E-B1F3FE169481}" srcOrd="0" destOrd="0" presId="urn:microsoft.com/office/officeart/2005/8/layout/hProcess11"/>
    <dgm:cxn modelId="{A54D6D7E-EB8D-4E85-9973-263407A64B4E}" srcId="{BFA2BD1D-0A8D-4E08-9960-0ABEC8614E2A}" destId="{AE3446DE-B955-43F9-81EE-2619C03AB158}" srcOrd="2" destOrd="0" parTransId="{BDA2F3EE-85DF-4066-B147-E7E11BF391ED}" sibTransId="{FBFB53BD-CB4D-4D28-BB5C-6EBE65F077E6}"/>
    <dgm:cxn modelId="{0D338FCF-C5BB-4D95-8FA7-FDE4B95114AC}" srcId="{BFA2BD1D-0A8D-4E08-9960-0ABEC8614E2A}" destId="{B533EBFC-F760-4514-8903-544EA8B8B0B7}" srcOrd="0" destOrd="0" parTransId="{2AA6B89C-3B04-43F4-B113-974F481FE2EC}" sibTransId="{69E8EC6A-8BEA-4325-AF75-C14AF427B168}"/>
    <dgm:cxn modelId="{747682EE-2E6D-45F2-AE91-6FE0BF5A3F09}" type="presOf" srcId="{BFA2BD1D-0A8D-4E08-9960-0ABEC8614E2A}" destId="{5BE60F7E-2497-4E7E-A1A5-B4F14A24275D}" srcOrd="0" destOrd="0" presId="urn:microsoft.com/office/officeart/2005/8/layout/hProcess11"/>
    <dgm:cxn modelId="{3C4F4DEF-5FDE-4D4F-B8EA-403B995F531E}" srcId="{BFA2BD1D-0A8D-4E08-9960-0ABEC8614E2A}" destId="{3BADE924-AFAE-4739-BA89-24C078E01D83}" srcOrd="1" destOrd="0" parTransId="{AB5710D7-E611-4959-A711-2394FC55DB28}" sibTransId="{763EEB10-5C26-4739-956B-598562EED455}"/>
    <dgm:cxn modelId="{7BF6C6F2-DD27-4E8C-B7B2-EE1AAAE43B58}" type="presOf" srcId="{3BADE924-AFAE-4739-BA89-24C078E01D83}" destId="{AE4E48BC-970B-4EC4-95E5-EBC8E4041F8C}" srcOrd="0" destOrd="0" presId="urn:microsoft.com/office/officeart/2005/8/layout/hProcess11"/>
    <dgm:cxn modelId="{AB360D8E-3AEC-424D-90C7-F22A64C0A163}" type="presParOf" srcId="{5BE60F7E-2497-4E7E-A1A5-B4F14A24275D}" destId="{965C0F2E-CD4A-4E0E-8FFD-22DCD1216203}" srcOrd="0" destOrd="0" presId="urn:microsoft.com/office/officeart/2005/8/layout/hProcess11"/>
    <dgm:cxn modelId="{3FA48863-1E82-4800-A263-8748BE3DBE89}" type="presParOf" srcId="{5BE60F7E-2497-4E7E-A1A5-B4F14A24275D}" destId="{702D2049-FFDF-4A3E-9AAE-55EEA90002E3}" srcOrd="1" destOrd="0" presId="urn:microsoft.com/office/officeart/2005/8/layout/hProcess11"/>
    <dgm:cxn modelId="{C5829D71-6EF2-481D-AC0F-9BD019F65335}" type="presParOf" srcId="{702D2049-FFDF-4A3E-9AAE-55EEA90002E3}" destId="{3E8A9EFA-D477-4574-86E4-22B357936999}" srcOrd="0" destOrd="0" presId="urn:microsoft.com/office/officeart/2005/8/layout/hProcess11"/>
    <dgm:cxn modelId="{DAE5E815-10D5-4514-90CB-9AC20D25C21E}" type="presParOf" srcId="{3E8A9EFA-D477-4574-86E4-22B357936999}" destId="{35D93E5B-3770-46AA-AA16-B41E18F97703}" srcOrd="0" destOrd="0" presId="urn:microsoft.com/office/officeart/2005/8/layout/hProcess11"/>
    <dgm:cxn modelId="{D92948EC-117E-4B1E-B4BC-DDEC0D098401}" type="presParOf" srcId="{3E8A9EFA-D477-4574-86E4-22B357936999}" destId="{C60F1380-7F21-4705-AE3A-C73743622568}" srcOrd="1" destOrd="0" presId="urn:microsoft.com/office/officeart/2005/8/layout/hProcess11"/>
    <dgm:cxn modelId="{EE1EB827-352C-490D-8F86-03A1DE0ADA62}" type="presParOf" srcId="{3E8A9EFA-D477-4574-86E4-22B357936999}" destId="{4E2B7B2C-727F-42AF-8E55-001B717EFB7F}" srcOrd="2" destOrd="0" presId="urn:microsoft.com/office/officeart/2005/8/layout/hProcess11"/>
    <dgm:cxn modelId="{D2908531-7693-446F-BB40-511B7028553E}" type="presParOf" srcId="{702D2049-FFDF-4A3E-9AAE-55EEA90002E3}" destId="{D8DDCBD2-B582-4DD5-920A-00B741EB9333}" srcOrd="1" destOrd="0" presId="urn:microsoft.com/office/officeart/2005/8/layout/hProcess11"/>
    <dgm:cxn modelId="{1FC5C9A2-F0B9-4B35-BC72-8FB89A33FA6D}" type="presParOf" srcId="{702D2049-FFDF-4A3E-9AAE-55EEA90002E3}" destId="{A0832C53-4589-4BB9-9802-6DFF778B3D91}" srcOrd="2" destOrd="0" presId="urn:microsoft.com/office/officeart/2005/8/layout/hProcess11"/>
    <dgm:cxn modelId="{3D2E63BA-88FD-46DA-9C46-D2411542DF82}" type="presParOf" srcId="{A0832C53-4589-4BB9-9802-6DFF778B3D91}" destId="{AE4E48BC-970B-4EC4-95E5-EBC8E4041F8C}" srcOrd="0" destOrd="0" presId="urn:microsoft.com/office/officeart/2005/8/layout/hProcess11"/>
    <dgm:cxn modelId="{094F83B6-177F-4DC2-B9BA-14D45F9348C8}" type="presParOf" srcId="{A0832C53-4589-4BB9-9802-6DFF778B3D91}" destId="{7DBE589D-2FB3-4DD2-86CE-C9E8899BE8B0}" srcOrd="1" destOrd="0" presId="urn:microsoft.com/office/officeart/2005/8/layout/hProcess11"/>
    <dgm:cxn modelId="{32F80171-F454-43EA-B95E-E5E475518DFF}" type="presParOf" srcId="{A0832C53-4589-4BB9-9802-6DFF778B3D91}" destId="{43CE54FF-9A30-461C-8178-4B422C6DA5C3}" srcOrd="2" destOrd="0" presId="urn:microsoft.com/office/officeart/2005/8/layout/hProcess11"/>
    <dgm:cxn modelId="{DB45B130-9D4C-4665-91AA-E3F45C1E5BCE}" type="presParOf" srcId="{702D2049-FFDF-4A3E-9AAE-55EEA90002E3}" destId="{B8BDAEB4-FBF7-4426-A3DE-983EE3D93AC6}" srcOrd="3" destOrd="0" presId="urn:microsoft.com/office/officeart/2005/8/layout/hProcess11"/>
    <dgm:cxn modelId="{843DC8C3-B80F-4B2C-812A-AA8CC3F0EEBE}" type="presParOf" srcId="{702D2049-FFDF-4A3E-9AAE-55EEA90002E3}" destId="{194E3BF2-FA0C-4A99-ADE4-889E9F18ACA6}" srcOrd="4" destOrd="0" presId="urn:microsoft.com/office/officeart/2005/8/layout/hProcess11"/>
    <dgm:cxn modelId="{B241C97C-33C6-4955-A1BF-E1357B65A6A8}" type="presParOf" srcId="{194E3BF2-FA0C-4A99-ADE4-889E9F18ACA6}" destId="{7EDCC5A2-B0B1-413B-8A5E-B1F3FE169481}" srcOrd="0" destOrd="0" presId="urn:microsoft.com/office/officeart/2005/8/layout/hProcess11"/>
    <dgm:cxn modelId="{273CE702-7BDA-46A9-80A8-75CE787A02BA}" type="presParOf" srcId="{194E3BF2-FA0C-4A99-ADE4-889E9F18ACA6}" destId="{96E83078-7E7B-4AA4-9642-39003E794F78}" srcOrd="1" destOrd="0" presId="urn:microsoft.com/office/officeart/2005/8/layout/hProcess11"/>
    <dgm:cxn modelId="{43EEEA3F-1C3A-4B9B-B51B-E65EA434A5B2}" type="presParOf" srcId="{194E3BF2-FA0C-4A99-ADE4-889E9F18ACA6}" destId="{4C06533B-EBE0-4FD9-A36B-6C59E41DF15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2BD1D-0A8D-4E08-9960-0ABEC8614E2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3EBFC-F760-4514-8903-544EA8B8B0B7}">
      <dgm:prSet custT="1"/>
      <dgm:spPr/>
      <dgm:t>
        <a:bodyPr/>
        <a:lstStyle/>
        <a:p>
          <a:r>
            <a:rPr lang="en-US" sz="2400" dirty="0"/>
            <a:t>Research and Training</a:t>
          </a:r>
        </a:p>
      </dgm:t>
    </dgm:pt>
    <dgm:pt modelId="{2AA6B89C-3B04-43F4-B113-974F481FE2EC}" type="parTrans" cxnId="{0D338FCF-C5BB-4D95-8FA7-FDE4B95114AC}">
      <dgm:prSet/>
      <dgm:spPr/>
      <dgm:t>
        <a:bodyPr/>
        <a:lstStyle/>
        <a:p>
          <a:endParaRPr lang="en-US" sz="6600"/>
        </a:p>
      </dgm:t>
    </dgm:pt>
    <dgm:pt modelId="{69E8EC6A-8BEA-4325-AF75-C14AF427B168}" type="sibTrans" cxnId="{0D338FCF-C5BB-4D95-8FA7-FDE4B95114AC}">
      <dgm:prSet/>
      <dgm:spPr/>
      <dgm:t>
        <a:bodyPr/>
        <a:lstStyle/>
        <a:p>
          <a:endParaRPr lang="en-US" sz="6600"/>
        </a:p>
      </dgm:t>
    </dgm:pt>
    <dgm:pt modelId="{3BADE924-AFAE-4739-BA89-24C078E01D83}">
      <dgm:prSet custT="1"/>
      <dgm:spPr/>
      <dgm:t>
        <a:bodyPr/>
        <a:lstStyle/>
        <a:p>
          <a:r>
            <a:rPr lang="en-US" sz="2400" dirty="0"/>
            <a:t>Patients as partners</a:t>
          </a:r>
        </a:p>
      </dgm:t>
    </dgm:pt>
    <dgm:pt modelId="{AB5710D7-E611-4959-A711-2394FC55DB28}" type="parTrans" cxnId="{3C4F4DEF-5FDE-4D4F-B8EA-403B995F531E}">
      <dgm:prSet/>
      <dgm:spPr/>
      <dgm:t>
        <a:bodyPr/>
        <a:lstStyle/>
        <a:p>
          <a:endParaRPr lang="en-US" sz="6600"/>
        </a:p>
      </dgm:t>
    </dgm:pt>
    <dgm:pt modelId="{763EEB10-5C26-4739-956B-598562EED455}" type="sibTrans" cxnId="{3C4F4DEF-5FDE-4D4F-B8EA-403B995F531E}">
      <dgm:prSet/>
      <dgm:spPr/>
      <dgm:t>
        <a:bodyPr/>
        <a:lstStyle/>
        <a:p>
          <a:endParaRPr lang="en-US" sz="6600"/>
        </a:p>
      </dgm:t>
    </dgm:pt>
    <dgm:pt modelId="{AE3446DE-B955-43F9-81EE-2619C03AB158}">
      <dgm:prSet custT="1"/>
      <dgm:spPr/>
      <dgm:t>
        <a:bodyPr/>
        <a:lstStyle/>
        <a:p>
          <a:r>
            <a:rPr lang="en-US" sz="2400"/>
            <a:t>Workforce </a:t>
          </a:r>
          <a:r>
            <a:rPr lang="en-US" sz="2400" dirty="0"/>
            <a:t>and leadership</a:t>
          </a:r>
        </a:p>
      </dgm:t>
    </dgm:pt>
    <dgm:pt modelId="{BDA2F3EE-85DF-4066-B147-E7E11BF391ED}" type="parTrans" cxnId="{A54D6D7E-EB8D-4E85-9973-263407A64B4E}">
      <dgm:prSet/>
      <dgm:spPr/>
      <dgm:t>
        <a:bodyPr/>
        <a:lstStyle/>
        <a:p>
          <a:endParaRPr lang="en-US" sz="6600"/>
        </a:p>
      </dgm:t>
    </dgm:pt>
    <dgm:pt modelId="{FBFB53BD-CB4D-4D28-BB5C-6EBE65F077E6}" type="sibTrans" cxnId="{A54D6D7E-EB8D-4E85-9973-263407A64B4E}">
      <dgm:prSet/>
      <dgm:spPr/>
      <dgm:t>
        <a:bodyPr/>
        <a:lstStyle/>
        <a:p>
          <a:endParaRPr lang="en-US" sz="6600"/>
        </a:p>
      </dgm:t>
    </dgm:pt>
    <dgm:pt modelId="{5BE60F7E-2497-4E7E-A1A5-B4F14A24275D}" type="pres">
      <dgm:prSet presAssocID="{BFA2BD1D-0A8D-4E08-9960-0ABEC8614E2A}" presName="Name0" presStyleCnt="0">
        <dgm:presLayoutVars>
          <dgm:dir/>
          <dgm:resizeHandles val="exact"/>
        </dgm:presLayoutVars>
      </dgm:prSet>
      <dgm:spPr/>
    </dgm:pt>
    <dgm:pt modelId="{965C0F2E-CD4A-4E0E-8FFD-22DCD1216203}" type="pres">
      <dgm:prSet presAssocID="{BFA2BD1D-0A8D-4E08-9960-0ABEC8614E2A}" presName="arrow" presStyleLbl="bgShp" presStyleIdx="0" presStyleCnt="1"/>
      <dgm:spPr/>
    </dgm:pt>
    <dgm:pt modelId="{702D2049-FFDF-4A3E-9AAE-55EEA90002E3}" type="pres">
      <dgm:prSet presAssocID="{BFA2BD1D-0A8D-4E08-9960-0ABEC8614E2A}" presName="points" presStyleCnt="0"/>
      <dgm:spPr/>
    </dgm:pt>
    <dgm:pt modelId="{3E8A9EFA-D477-4574-86E4-22B357936999}" type="pres">
      <dgm:prSet presAssocID="{B533EBFC-F760-4514-8903-544EA8B8B0B7}" presName="compositeA" presStyleCnt="0"/>
      <dgm:spPr/>
    </dgm:pt>
    <dgm:pt modelId="{35D93E5B-3770-46AA-AA16-B41E18F97703}" type="pres">
      <dgm:prSet presAssocID="{B533EBFC-F760-4514-8903-544EA8B8B0B7}" presName="textA" presStyleLbl="revTx" presStyleIdx="0" presStyleCnt="3">
        <dgm:presLayoutVars>
          <dgm:bulletEnabled val="1"/>
        </dgm:presLayoutVars>
      </dgm:prSet>
      <dgm:spPr/>
    </dgm:pt>
    <dgm:pt modelId="{C60F1380-7F21-4705-AE3A-C73743622568}" type="pres">
      <dgm:prSet presAssocID="{B533EBFC-F760-4514-8903-544EA8B8B0B7}" presName="circleA" presStyleLbl="node1" presStyleIdx="0" presStyleCnt="3"/>
      <dgm:spPr/>
    </dgm:pt>
    <dgm:pt modelId="{4E2B7B2C-727F-42AF-8E55-001B717EFB7F}" type="pres">
      <dgm:prSet presAssocID="{B533EBFC-F760-4514-8903-544EA8B8B0B7}" presName="spaceA" presStyleCnt="0"/>
      <dgm:spPr/>
    </dgm:pt>
    <dgm:pt modelId="{D8DDCBD2-B582-4DD5-920A-00B741EB9333}" type="pres">
      <dgm:prSet presAssocID="{69E8EC6A-8BEA-4325-AF75-C14AF427B168}" presName="space" presStyleCnt="0"/>
      <dgm:spPr/>
    </dgm:pt>
    <dgm:pt modelId="{A0832C53-4589-4BB9-9802-6DFF778B3D91}" type="pres">
      <dgm:prSet presAssocID="{3BADE924-AFAE-4739-BA89-24C078E01D83}" presName="compositeB" presStyleCnt="0"/>
      <dgm:spPr/>
    </dgm:pt>
    <dgm:pt modelId="{AE4E48BC-970B-4EC4-95E5-EBC8E4041F8C}" type="pres">
      <dgm:prSet presAssocID="{3BADE924-AFAE-4739-BA89-24C078E01D83}" presName="textB" presStyleLbl="revTx" presStyleIdx="1" presStyleCnt="3">
        <dgm:presLayoutVars>
          <dgm:bulletEnabled val="1"/>
        </dgm:presLayoutVars>
      </dgm:prSet>
      <dgm:spPr/>
    </dgm:pt>
    <dgm:pt modelId="{7DBE589D-2FB3-4DD2-86CE-C9E8899BE8B0}" type="pres">
      <dgm:prSet presAssocID="{3BADE924-AFAE-4739-BA89-24C078E01D83}" presName="circleB" presStyleLbl="node1" presStyleIdx="1" presStyleCnt="3"/>
      <dgm:spPr/>
    </dgm:pt>
    <dgm:pt modelId="{43CE54FF-9A30-461C-8178-4B422C6DA5C3}" type="pres">
      <dgm:prSet presAssocID="{3BADE924-AFAE-4739-BA89-24C078E01D83}" presName="spaceB" presStyleCnt="0"/>
      <dgm:spPr/>
    </dgm:pt>
    <dgm:pt modelId="{B8BDAEB4-FBF7-4426-A3DE-983EE3D93AC6}" type="pres">
      <dgm:prSet presAssocID="{763EEB10-5C26-4739-956B-598562EED455}" presName="space" presStyleCnt="0"/>
      <dgm:spPr/>
    </dgm:pt>
    <dgm:pt modelId="{194E3BF2-FA0C-4A99-ADE4-889E9F18ACA6}" type="pres">
      <dgm:prSet presAssocID="{AE3446DE-B955-43F9-81EE-2619C03AB158}" presName="compositeA" presStyleCnt="0"/>
      <dgm:spPr/>
    </dgm:pt>
    <dgm:pt modelId="{7EDCC5A2-B0B1-413B-8A5E-B1F3FE169481}" type="pres">
      <dgm:prSet presAssocID="{AE3446DE-B955-43F9-81EE-2619C03AB158}" presName="textA" presStyleLbl="revTx" presStyleIdx="2" presStyleCnt="3">
        <dgm:presLayoutVars>
          <dgm:bulletEnabled val="1"/>
        </dgm:presLayoutVars>
      </dgm:prSet>
      <dgm:spPr/>
    </dgm:pt>
    <dgm:pt modelId="{96E83078-7E7B-4AA4-9642-39003E794F78}" type="pres">
      <dgm:prSet presAssocID="{AE3446DE-B955-43F9-81EE-2619C03AB158}" presName="circleA" presStyleLbl="node1" presStyleIdx="2" presStyleCnt="3"/>
      <dgm:spPr/>
    </dgm:pt>
    <dgm:pt modelId="{4C06533B-EBE0-4FD9-A36B-6C59E41DF15A}" type="pres">
      <dgm:prSet presAssocID="{AE3446DE-B955-43F9-81EE-2619C03AB158}" presName="spaceA" presStyleCnt="0"/>
      <dgm:spPr/>
    </dgm:pt>
  </dgm:ptLst>
  <dgm:cxnLst>
    <dgm:cxn modelId="{5C765108-D32C-476F-A844-3BCE1EE8C35C}" type="presOf" srcId="{B533EBFC-F760-4514-8903-544EA8B8B0B7}" destId="{35D93E5B-3770-46AA-AA16-B41E18F97703}" srcOrd="0" destOrd="0" presId="urn:microsoft.com/office/officeart/2005/8/layout/hProcess11"/>
    <dgm:cxn modelId="{AEAE497A-6C69-4B13-A104-E88CE721E3D3}" type="presOf" srcId="{AE3446DE-B955-43F9-81EE-2619C03AB158}" destId="{7EDCC5A2-B0B1-413B-8A5E-B1F3FE169481}" srcOrd="0" destOrd="0" presId="urn:microsoft.com/office/officeart/2005/8/layout/hProcess11"/>
    <dgm:cxn modelId="{A54D6D7E-EB8D-4E85-9973-263407A64B4E}" srcId="{BFA2BD1D-0A8D-4E08-9960-0ABEC8614E2A}" destId="{AE3446DE-B955-43F9-81EE-2619C03AB158}" srcOrd="2" destOrd="0" parTransId="{BDA2F3EE-85DF-4066-B147-E7E11BF391ED}" sibTransId="{FBFB53BD-CB4D-4D28-BB5C-6EBE65F077E6}"/>
    <dgm:cxn modelId="{0D338FCF-C5BB-4D95-8FA7-FDE4B95114AC}" srcId="{BFA2BD1D-0A8D-4E08-9960-0ABEC8614E2A}" destId="{B533EBFC-F760-4514-8903-544EA8B8B0B7}" srcOrd="0" destOrd="0" parTransId="{2AA6B89C-3B04-43F4-B113-974F481FE2EC}" sibTransId="{69E8EC6A-8BEA-4325-AF75-C14AF427B168}"/>
    <dgm:cxn modelId="{747682EE-2E6D-45F2-AE91-6FE0BF5A3F09}" type="presOf" srcId="{BFA2BD1D-0A8D-4E08-9960-0ABEC8614E2A}" destId="{5BE60F7E-2497-4E7E-A1A5-B4F14A24275D}" srcOrd="0" destOrd="0" presId="urn:microsoft.com/office/officeart/2005/8/layout/hProcess11"/>
    <dgm:cxn modelId="{3C4F4DEF-5FDE-4D4F-B8EA-403B995F531E}" srcId="{BFA2BD1D-0A8D-4E08-9960-0ABEC8614E2A}" destId="{3BADE924-AFAE-4739-BA89-24C078E01D83}" srcOrd="1" destOrd="0" parTransId="{AB5710D7-E611-4959-A711-2394FC55DB28}" sibTransId="{763EEB10-5C26-4739-956B-598562EED455}"/>
    <dgm:cxn modelId="{7BF6C6F2-DD27-4E8C-B7B2-EE1AAAE43B58}" type="presOf" srcId="{3BADE924-AFAE-4739-BA89-24C078E01D83}" destId="{AE4E48BC-970B-4EC4-95E5-EBC8E4041F8C}" srcOrd="0" destOrd="0" presId="urn:microsoft.com/office/officeart/2005/8/layout/hProcess11"/>
    <dgm:cxn modelId="{AB360D8E-3AEC-424D-90C7-F22A64C0A163}" type="presParOf" srcId="{5BE60F7E-2497-4E7E-A1A5-B4F14A24275D}" destId="{965C0F2E-CD4A-4E0E-8FFD-22DCD1216203}" srcOrd="0" destOrd="0" presId="urn:microsoft.com/office/officeart/2005/8/layout/hProcess11"/>
    <dgm:cxn modelId="{3FA48863-1E82-4800-A263-8748BE3DBE89}" type="presParOf" srcId="{5BE60F7E-2497-4E7E-A1A5-B4F14A24275D}" destId="{702D2049-FFDF-4A3E-9AAE-55EEA90002E3}" srcOrd="1" destOrd="0" presId="urn:microsoft.com/office/officeart/2005/8/layout/hProcess11"/>
    <dgm:cxn modelId="{C5829D71-6EF2-481D-AC0F-9BD019F65335}" type="presParOf" srcId="{702D2049-FFDF-4A3E-9AAE-55EEA90002E3}" destId="{3E8A9EFA-D477-4574-86E4-22B357936999}" srcOrd="0" destOrd="0" presId="urn:microsoft.com/office/officeart/2005/8/layout/hProcess11"/>
    <dgm:cxn modelId="{DAE5E815-10D5-4514-90CB-9AC20D25C21E}" type="presParOf" srcId="{3E8A9EFA-D477-4574-86E4-22B357936999}" destId="{35D93E5B-3770-46AA-AA16-B41E18F97703}" srcOrd="0" destOrd="0" presId="urn:microsoft.com/office/officeart/2005/8/layout/hProcess11"/>
    <dgm:cxn modelId="{D92948EC-117E-4B1E-B4BC-DDEC0D098401}" type="presParOf" srcId="{3E8A9EFA-D477-4574-86E4-22B357936999}" destId="{C60F1380-7F21-4705-AE3A-C73743622568}" srcOrd="1" destOrd="0" presId="urn:microsoft.com/office/officeart/2005/8/layout/hProcess11"/>
    <dgm:cxn modelId="{EE1EB827-352C-490D-8F86-03A1DE0ADA62}" type="presParOf" srcId="{3E8A9EFA-D477-4574-86E4-22B357936999}" destId="{4E2B7B2C-727F-42AF-8E55-001B717EFB7F}" srcOrd="2" destOrd="0" presId="urn:microsoft.com/office/officeart/2005/8/layout/hProcess11"/>
    <dgm:cxn modelId="{D2908531-7693-446F-BB40-511B7028553E}" type="presParOf" srcId="{702D2049-FFDF-4A3E-9AAE-55EEA90002E3}" destId="{D8DDCBD2-B582-4DD5-920A-00B741EB9333}" srcOrd="1" destOrd="0" presId="urn:microsoft.com/office/officeart/2005/8/layout/hProcess11"/>
    <dgm:cxn modelId="{1FC5C9A2-F0B9-4B35-BC72-8FB89A33FA6D}" type="presParOf" srcId="{702D2049-FFDF-4A3E-9AAE-55EEA90002E3}" destId="{A0832C53-4589-4BB9-9802-6DFF778B3D91}" srcOrd="2" destOrd="0" presId="urn:microsoft.com/office/officeart/2005/8/layout/hProcess11"/>
    <dgm:cxn modelId="{3D2E63BA-88FD-46DA-9C46-D2411542DF82}" type="presParOf" srcId="{A0832C53-4589-4BB9-9802-6DFF778B3D91}" destId="{AE4E48BC-970B-4EC4-95E5-EBC8E4041F8C}" srcOrd="0" destOrd="0" presId="urn:microsoft.com/office/officeart/2005/8/layout/hProcess11"/>
    <dgm:cxn modelId="{094F83B6-177F-4DC2-B9BA-14D45F9348C8}" type="presParOf" srcId="{A0832C53-4589-4BB9-9802-6DFF778B3D91}" destId="{7DBE589D-2FB3-4DD2-86CE-C9E8899BE8B0}" srcOrd="1" destOrd="0" presId="urn:microsoft.com/office/officeart/2005/8/layout/hProcess11"/>
    <dgm:cxn modelId="{32F80171-F454-43EA-B95E-E5E475518DFF}" type="presParOf" srcId="{A0832C53-4589-4BB9-9802-6DFF778B3D91}" destId="{43CE54FF-9A30-461C-8178-4B422C6DA5C3}" srcOrd="2" destOrd="0" presId="urn:microsoft.com/office/officeart/2005/8/layout/hProcess11"/>
    <dgm:cxn modelId="{DB45B130-9D4C-4665-91AA-E3F45C1E5BCE}" type="presParOf" srcId="{702D2049-FFDF-4A3E-9AAE-55EEA90002E3}" destId="{B8BDAEB4-FBF7-4426-A3DE-983EE3D93AC6}" srcOrd="3" destOrd="0" presId="urn:microsoft.com/office/officeart/2005/8/layout/hProcess11"/>
    <dgm:cxn modelId="{843DC8C3-B80F-4B2C-812A-AA8CC3F0EEBE}" type="presParOf" srcId="{702D2049-FFDF-4A3E-9AAE-55EEA90002E3}" destId="{194E3BF2-FA0C-4A99-ADE4-889E9F18ACA6}" srcOrd="4" destOrd="0" presId="urn:microsoft.com/office/officeart/2005/8/layout/hProcess11"/>
    <dgm:cxn modelId="{B241C97C-33C6-4955-A1BF-E1357B65A6A8}" type="presParOf" srcId="{194E3BF2-FA0C-4A99-ADE4-889E9F18ACA6}" destId="{7EDCC5A2-B0B1-413B-8A5E-B1F3FE169481}" srcOrd="0" destOrd="0" presId="urn:microsoft.com/office/officeart/2005/8/layout/hProcess11"/>
    <dgm:cxn modelId="{273CE702-7BDA-46A9-80A8-75CE787A02BA}" type="presParOf" srcId="{194E3BF2-FA0C-4A99-ADE4-889E9F18ACA6}" destId="{96E83078-7E7B-4AA4-9642-39003E794F78}" srcOrd="1" destOrd="0" presId="urn:microsoft.com/office/officeart/2005/8/layout/hProcess11"/>
    <dgm:cxn modelId="{43EEEA3F-1C3A-4B9B-B51B-E65EA434A5B2}" type="presParOf" srcId="{194E3BF2-FA0C-4A99-ADE4-889E9F18ACA6}" destId="{4C06533B-EBE0-4FD9-A36B-6C59E41DF15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3F1866-B318-4E98-9271-8F574B7D16D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EBF350-57DB-4973-AD77-53E4CF525976}">
      <dgm:prSet/>
      <dgm:spPr/>
      <dgm:t>
        <a:bodyPr/>
        <a:lstStyle/>
        <a:p>
          <a:r>
            <a:rPr lang="en-US"/>
            <a:t>Survey for Committee Chairs</a:t>
          </a:r>
        </a:p>
      </dgm:t>
    </dgm:pt>
    <dgm:pt modelId="{AE714E9C-E814-47D7-8FDD-CC7A13CD78B4}" type="parTrans" cxnId="{8974384D-353C-4258-926E-59DE0EB06126}">
      <dgm:prSet/>
      <dgm:spPr/>
      <dgm:t>
        <a:bodyPr/>
        <a:lstStyle/>
        <a:p>
          <a:endParaRPr lang="en-US"/>
        </a:p>
      </dgm:t>
    </dgm:pt>
    <dgm:pt modelId="{E0355292-048E-4668-9E03-CB132E0FAF2B}" type="sibTrans" cxnId="{8974384D-353C-4258-926E-59DE0EB06126}">
      <dgm:prSet/>
      <dgm:spPr/>
      <dgm:t>
        <a:bodyPr/>
        <a:lstStyle/>
        <a:p>
          <a:endParaRPr lang="en-US"/>
        </a:p>
      </dgm:t>
    </dgm:pt>
    <dgm:pt modelId="{FE31A891-D144-4560-8848-C47DC44A47E9}">
      <dgm:prSet/>
      <dgm:spPr/>
      <dgm:t>
        <a:bodyPr/>
        <a:lstStyle/>
        <a:p>
          <a:r>
            <a:rPr lang="en-US"/>
            <a:t>Operations (members, task force)</a:t>
          </a:r>
        </a:p>
      </dgm:t>
    </dgm:pt>
    <dgm:pt modelId="{FF3C0B4F-A6D0-4D0B-80EF-B0C900386CDC}" type="parTrans" cxnId="{4498935E-E3DB-405C-9F42-12D36825E3A8}">
      <dgm:prSet/>
      <dgm:spPr/>
      <dgm:t>
        <a:bodyPr/>
        <a:lstStyle/>
        <a:p>
          <a:endParaRPr lang="en-US"/>
        </a:p>
      </dgm:t>
    </dgm:pt>
    <dgm:pt modelId="{7D215285-0E3E-4ED9-B675-2BAD79078646}" type="sibTrans" cxnId="{4498935E-E3DB-405C-9F42-12D36825E3A8}">
      <dgm:prSet/>
      <dgm:spPr/>
      <dgm:t>
        <a:bodyPr/>
        <a:lstStyle/>
        <a:p>
          <a:endParaRPr lang="en-US"/>
        </a:p>
      </dgm:t>
    </dgm:pt>
    <dgm:pt modelId="{FFC57C56-0E96-439E-81B6-8306B6FCF8E2}">
      <dgm:prSet/>
      <dgm:spPr/>
      <dgm:t>
        <a:bodyPr/>
        <a:lstStyle/>
        <a:p>
          <a:r>
            <a:rPr lang="en-US"/>
            <a:t>Activities in DEI </a:t>
          </a:r>
        </a:p>
      </dgm:t>
    </dgm:pt>
    <dgm:pt modelId="{5A8BB1A0-B8BE-4864-AD55-0511D1EB2A60}" type="parTrans" cxnId="{23AE2498-1C0E-4467-86E0-253E6942753A}">
      <dgm:prSet/>
      <dgm:spPr/>
      <dgm:t>
        <a:bodyPr/>
        <a:lstStyle/>
        <a:p>
          <a:endParaRPr lang="en-US"/>
        </a:p>
      </dgm:t>
    </dgm:pt>
    <dgm:pt modelId="{99DF3466-CB87-4D94-8598-8BCC7F9998E4}" type="sibTrans" cxnId="{23AE2498-1C0E-4467-86E0-253E6942753A}">
      <dgm:prSet/>
      <dgm:spPr/>
      <dgm:t>
        <a:bodyPr/>
        <a:lstStyle/>
        <a:p>
          <a:endParaRPr lang="en-US"/>
        </a:p>
      </dgm:t>
    </dgm:pt>
    <dgm:pt modelId="{C788956B-BE50-4368-A596-636A8FA29881}">
      <dgm:prSet/>
      <dgm:spPr/>
      <dgm:t>
        <a:bodyPr/>
        <a:lstStyle/>
        <a:p>
          <a:r>
            <a:rPr lang="en-US"/>
            <a:t>RFP coming for second cohort of DEI Champions</a:t>
          </a:r>
        </a:p>
      </dgm:t>
    </dgm:pt>
    <dgm:pt modelId="{582D4F1D-594F-4AD7-9B27-AF90CEBFE4CE}" type="parTrans" cxnId="{E2BAA1CD-934B-4CF5-8FA2-2DDE0DACEDD1}">
      <dgm:prSet/>
      <dgm:spPr/>
      <dgm:t>
        <a:bodyPr/>
        <a:lstStyle/>
        <a:p>
          <a:endParaRPr lang="en-US"/>
        </a:p>
      </dgm:t>
    </dgm:pt>
    <dgm:pt modelId="{0FECAADF-5741-44B3-B890-60D3E9947D19}" type="sibTrans" cxnId="{E2BAA1CD-934B-4CF5-8FA2-2DDE0DACEDD1}">
      <dgm:prSet/>
      <dgm:spPr/>
      <dgm:t>
        <a:bodyPr/>
        <a:lstStyle/>
        <a:p>
          <a:endParaRPr lang="en-US"/>
        </a:p>
      </dgm:t>
    </dgm:pt>
    <dgm:pt modelId="{AD53057F-736E-43D6-899E-43B2ACE27995}">
      <dgm:prSet/>
      <dgm:spPr/>
      <dgm:t>
        <a:bodyPr/>
        <a:lstStyle/>
        <a:p>
          <a:r>
            <a:rPr lang="en-US"/>
            <a:t>Soliciting your input</a:t>
          </a:r>
        </a:p>
      </dgm:t>
    </dgm:pt>
    <dgm:pt modelId="{F45515F1-218E-4E8D-A023-44E5FE7E27C4}" type="parTrans" cxnId="{6B3EA12F-2FAD-4E8E-991D-3348BC73D8C6}">
      <dgm:prSet/>
      <dgm:spPr/>
      <dgm:t>
        <a:bodyPr/>
        <a:lstStyle/>
        <a:p>
          <a:endParaRPr lang="en-US"/>
        </a:p>
      </dgm:t>
    </dgm:pt>
    <dgm:pt modelId="{1DD587E1-084A-43A3-B242-5E06329DD70F}" type="sibTrans" cxnId="{6B3EA12F-2FAD-4E8E-991D-3348BC73D8C6}">
      <dgm:prSet/>
      <dgm:spPr/>
      <dgm:t>
        <a:bodyPr/>
        <a:lstStyle/>
        <a:p>
          <a:endParaRPr lang="en-US"/>
        </a:p>
      </dgm:t>
    </dgm:pt>
    <dgm:pt modelId="{FF297F45-004E-4AFF-9B22-F98ABF81BEB9}">
      <dgm:prSet/>
      <dgm:spPr/>
      <dgm:t>
        <a:bodyPr/>
        <a:lstStyle/>
        <a:p>
          <a:r>
            <a:rPr lang="en-US"/>
            <a:t>Reconstitute a DEI Committee</a:t>
          </a:r>
        </a:p>
      </dgm:t>
    </dgm:pt>
    <dgm:pt modelId="{BE606691-61EA-426F-8496-7D1E2E4F6513}" type="parTrans" cxnId="{9814DAD3-75E2-4E8C-A1B5-BD8C586966DD}">
      <dgm:prSet/>
      <dgm:spPr/>
      <dgm:t>
        <a:bodyPr/>
        <a:lstStyle/>
        <a:p>
          <a:endParaRPr lang="en-US"/>
        </a:p>
      </dgm:t>
    </dgm:pt>
    <dgm:pt modelId="{0E512EEB-B76B-4426-8829-CB62DE99C1C7}" type="sibTrans" cxnId="{9814DAD3-75E2-4E8C-A1B5-BD8C586966DD}">
      <dgm:prSet/>
      <dgm:spPr/>
      <dgm:t>
        <a:bodyPr/>
        <a:lstStyle/>
        <a:p>
          <a:endParaRPr lang="en-US"/>
        </a:p>
      </dgm:t>
    </dgm:pt>
    <dgm:pt modelId="{C3AA6D2E-60BC-4C29-9485-4DB32F5785FF}">
      <dgm:prSet/>
      <dgm:spPr/>
      <dgm:t>
        <a:bodyPr/>
        <a:lstStyle/>
        <a:p>
          <a:r>
            <a:rPr lang="en-US"/>
            <a:t>Workforce/Leadership</a:t>
          </a:r>
        </a:p>
      </dgm:t>
    </dgm:pt>
    <dgm:pt modelId="{03DB16C3-DC77-420E-8275-BBA177F8C235}" type="parTrans" cxnId="{4ED68251-952A-4AF3-BDB3-8347CA08847A}">
      <dgm:prSet/>
      <dgm:spPr/>
      <dgm:t>
        <a:bodyPr/>
        <a:lstStyle/>
        <a:p>
          <a:endParaRPr lang="en-US"/>
        </a:p>
      </dgm:t>
    </dgm:pt>
    <dgm:pt modelId="{53A5ED17-DE1B-481F-9631-CD46EF8AB393}" type="sibTrans" cxnId="{4ED68251-952A-4AF3-BDB3-8347CA08847A}">
      <dgm:prSet/>
      <dgm:spPr/>
      <dgm:t>
        <a:bodyPr/>
        <a:lstStyle/>
        <a:p>
          <a:endParaRPr lang="en-US"/>
        </a:p>
      </dgm:t>
    </dgm:pt>
    <dgm:pt modelId="{1DCCC620-3BB8-4D41-B834-CC43CA1BDE12}" type="pres">
      <dgm:prSet presAssocID="{D03F1866-B318-4E98-9271-8F574B7D16DC}" presName="Name0" presStyleCnt="0">
        <dgm:presLayoutVars>
          <dgm:dir/>
          <dgm:animLvl val="lvl"/>
          <dgm:resizeHandles val="exact"/>
        </dgm:presLayoutVars>
      </dgm:prSet>
      <dgm:spPr/>
    </dgm:pt>
    <dgm:pt modelId="{1563AAC0-5E78-49A7-AD0D-071C8D01AF31}" type="pres">
      <dgm:prSet presAssocID="{7DEBF350-57DB-4973-AD77-53E4CF525976}" presName="linNode" presStyleCnt="0"/>
      <dgm:spPr/>
    </dgm:pt>
    <dgm:pt modelId="{12CCDC28-A8D2-4EE6-85A2-4AD253B8AE21}" type="pres">
      <dgm:prSet presAssocID="{7DEBF350-57DB-4973-AD77-53E4CF52597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66A0327-106B-4D9C-860D-2FF1ADCC7AF8}" type="pres">
      <dgm:prSet presAssocID="{7DEBF350-57DB-4973-AD77-53E4CF525976}" presName="descendantText" presStyleLbl="alignAccFollowNode1" presStyleIdx="0" presStyleCnt="3">
        <dgm:presLayoutVars>
          <dgm:bulletEnabled val="1"/>
        </dgm:presLayoutVars>
      </dgm:prSet>
      <dgm:spPr/>
    </dgm:pt>
    <dgm:pt modelId="{03419635-92EE-4399-8C94-4C0694925D53}" type="pres">
      <dgm:prSet presAssocID="{E0355292-048E-4668-9E03-CB132E0FAF2B}" presName="sp" presStyleCnt="0"/>
      <dgm:spPr/>
    </dgm:pt>
    <dgm:pt modelId="{CEBDC0E9-E7B4-407D-B40B-94133AE1A889}" type="pres">
      <dgm:prSet presAssocID="{C788956B-BE50-4368-A596-636A8FA29881}" presName="linNode" presStyleCnt="0"/>
      <dgm:spPr/>
    </dgm:pt>
    <dgm:pt modelId="{28D3C13C-343F-4D68-8F10-E5153D38DBBD}" type="pres">
      <dgm:prSet presAssocID="{C788956B-BE50-4368-A596-636A8FA2988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F0A1B08-BEFC-41D0-9BE1-E53173ABA241}" type="pres">
      <dgm:prSet presAssocID="{C788956B-BE50-4368-A596-636A8FA29881}" presName="descendantText" presStyleLbl="alignAccFollowNode1" presStyleIdx="1" presStyleCnt="3">
        <dgm:presLayoutVars>
          <dgm:bulletEnabled val="1"/>
        </dgm:presLayoutVars>
      </dgm:prSet>
      <dgm:spPr/>
    </dgm:pt>
    <dgm:pt modelId="{649B6C9B-F342-4C20-8BC4-5BA000D89A03}" type="pres">
      <dgm:prSet presAssocID="{0FECAADF-5741-44B3-B890-60D3E9947D19}" presName="sp" presStyleCnt="0"/>
      <dgm:spPr/>
    </dgm:pt>
    <dgm:pt modelId="{D584ED1B-D62F-4DD2-A29F-DAE6BEE8C018}" type="pres">
      <dgm:prSet presAssocID="{FF297F45-004E-4AFF-9B22-F98ABF81BEB9}" presName="linNode" presStyleCnt="0"/>
      <dgm:spPr/>
    </dgm:pt>
    <dgm:pt modelId="{64B6D2D5-FEF4-4D2F-AF0E-45AD44880233}" type="pres">
      <dgm:prSet presAssocID="{FF297F45-004E-4AFF-9B22-F98ABF81BEB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61E817A-37F4-41AD-BDB2-E814EE4538FF}" type="pres">
      <dgm:prSet presAssocID="{FF297F45-004E-4AFF-9B22-F98ABF81BEB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696A004-20DF-4702-A9AA-FFCD9AC46371}" type="presOf" srcId="{D03F1866-B318-4E98-9271-8F574B7D16DC}" destId="{1DCCC620-3BB8-4D41-B834-CC43CA1BDE12}" srcOrd="0" destOrd="0" presId="urn:microsoft.com/office/officeart/2005/8/layout/vList5"/>
    <dgm:cxn modelId="{CC4CFE19-0FAD-470D-97F0-8ABBA2C16B78}" type="presOf" srcId="{7DEBF350-57DB-4973-AD77-53E4CF525976}" destId="{12CCDC28-A8D2-4EE6-85A2-4AD253B8AE21}" srcOrd="0" destOrd="0" presId="urn:microsoft.com/office/officeart/2005/8/layout/vList5"/>
    <dgm:cxn modelId="{7392E023-500F-4FB4-AD34-A6048CE5FE7A}" type="presOf" srcId="{FF297F45-004E-4AFF-9B22-F98ABF81BEB9}" destId="{64B6D2D5-FEF4-4D2F-AF0E-45AD44880233}" srcOrd="0" destOrd="0" presId="urn:microsoft.com/office/officeart/2005/8/layout/vList5"/>
    <dgm:cxn modelId="{6B3EA12F-2FAD-4E8E-991D-3348BC73D8C6}" srcId="{C788956B-BE50-4368-A596-636A8FA29881}" destId="{AD53057F-736E-43D6-899E-43B2ACE27995}" srcOrd="0" destOrd="0" parTransId="{F45515F1-218E-4E8D-A023-44E5FE7E27C4}" sibTransId="{1DD587E1-084A-43A3-B242-5E06329DD70F}"/>
    <dgm:cxn modelId="{596A3636-7275-4583-91B5-32205E42CCD9}" type="presOf" srcId="{C788956B-BE50-4368-A596-636A8FA29881}" destId="{28D3C13C-343F-4D68-8F10-E5153D38DBBD}" srcOrd="0" destOrd="0" presId="urn:microsoft.com/office/officeart/2005/8/layout/vList5"/>
    <dgm:cxn modelId="{4498935E-E3DB-405C-9F42-12D36825E3A8}" srcId="{7DEBF350-57DB-4973-AD77-53E4CF525976}" destId="{FE31A891-D144-4560-8848-C47DC44A47E9}" srcOrd="0" destOrd="0" parTransId="{FF3C0B4F-A6D0-4D0B-80EF-B0C900386CDC}" sibTransId="{7D215285-0E3E-4ED9-B675-2BAD79078646}"/>
    <dgm:cxn modelId="{8974384D-353C-4258-926E-59DE0EB06126}" srcId="{D03F1866-B318-4E98-9271-8F574B7D16DC}" destId="{7DEBF350-57DB-4973-AD77-53E4CF525976}" srcOrd="0" destOrd="0" parTransId="{AE714E9C-E814-47D7-8FDD-CC7A13CD78B4}" sibTransId="{E0355292-048E-4668-9E03-CB132E0FAF2B}"/>
    <dgm:cxn modelId="{4ED68251-952A-4AF3-BDB3-8347CA08847A}" srcId="{FF297F45-004E-4AFF-9B22-F98ABF81BEB9}" destId="{C3AA6D2E-60BC-4C29-9485-4DB32F5785FF}" srcOrd="0" destOrd="0" parTransId="{03DB16C3-DC77-420E-8275-BBA177F8C235}" sibTransId="{53A5ED17-DE1B-481F-9631-CD46EF8AB393}"/>
    <dgm:cxn modelId="{23AE2498-1C0E-4467-86E0-253E6942753A}" srcId="{7DEBF350-57DB-4973-AD77-53E4CF525976}" destId="{FFC57C56-0E96-439E-81B6-8306B6FCF8E2}" srcOrd="1" destOrd="0" parTransId="{5A8BB1A0-B8BE-4864-AD55-0511D1EB2A60}" sibTransId="{99DF3466-CB87-4D94-8598-8BCC7F9998E4}"/>
    <dgm:cxn modelId="{7442A4C0-48CF-422A-8F57-D130E7B9FC89}" type="presOf" srcId="{FE31A891-D144-4560-8848-C47DC44A47E9}" destId="{A66A0327-106B-4D9C-860D-2FF1ADCC7AF8}" srcOrd="0" destOrd="0" presId="urn:microsoft.com/office/officeart/2005/8/layout/vList5"/>
    <dgm:cxn modelId="{31536CC5-1096-413F-BB88-ED5818D709DC}" type="presOf" srcId="{AD53057F-736E-43D6-899E-43B2ACE27995}" destId="{2F0A1B08-BEFC-41D0-9BE1-E53173ABA241}" srcOrd="0" destOrd="0" presId="urn:microsoft.com/office/officeart/2005/8/layout/vList5"/>
    <dgm:cxn modelId="{E2BAA1CD-934B-4CF5-8FA2-2DDE0DACEDD1}" srcId="{D03F1866-B318-4E98-9271-8F574B7D16DC}" destId="{C788956B-BE50-4368-A596-636A8FA29881}" srcOrd="1" destOrd="0" parTransId="{582D4F1D-594F-4AD7-9B27-AF90CEBFE4CE}" sibTransId="{0FECAADF-5741-44B3-B890-60D3E9947D19}"/>
    <dgm:cxn modelId="{724F9ED3-D414-41D2-B46C-03D64880EEBC}" type="presOf" srcId="{FFC57C56-0E96-439E-81B6-8306B6FCF8E2}" destId="{A66A0327-106B-4D9C-860D-2FF1ADCC7AF8}" srcOrd="0" destOrd="1" presId="urn:microsoft.com/office/officeart/2005/8/layout/vList5"/>
    <dgm:cxn modelId="{9814DAD3-75E2-4E8C-A1B5-BD8C586966DD}" srcId="{D03F1866-B318-4E98-9271-8F574B7D16DC}" destId="{FF297F45-004E-4AFF-9B22-F98ABF81BEB9}" srcOrd="2" destOrd="0" parTransId="{BE606691-61EA-426F-8496-7D1E2E4F6513}" sibTransId="{0E512EEB-B76B-4426-8829-CB62DE99C1C7}"/>
    <dgm:cxn modelId="{EBD9FDEB-1A07-460A-9A56-A11FC6EA8D57}" type="presOf" srcId="{C3AA6D2E-60BC-4C29-9485-4DB32F5785FF}" destId="{461E817A-37F4-41AD-BDB2-E814EE4538FF}" srcOrd="0" destOrd="0" presId="urn:microsoft.com/office/officeart/2005/8/layout/vList5"/>
    <dgm:cxn modelId="{2864EE41-695F-411D-BC2F-54D67759DB7E}" type="presParOf" srcId="{1DCCC620-3BB8-4D41-B834-CC43CA1BDE12}" destId="{1563AAC0-5E78-49A7-AD0D-071C8D01AF31}" srcOrd="0" destOrd="0" presId="urn:microsoft.com/office/officeart/2005/8/layout/vList5"/>
    <dgm:cxn modelId="{CC9E297A-BA35-4462-A063-2E66B3AE1411}" type="presParOf" srcId="{1563AAC0-5E78-49A7-AD0D-071C8D01AF31}" destId="{12CCDC28-A8D2-4EE6-85A2-4AD253B8AE21}" srcOrd="0" destOrd="0" presId="urn:microsoft.com/office/officeart/2005/8/layout/vList5"/>
    <dgm:cxn modelId="{DCEA76EC-FAA9-4CE8-9623-8972D858F426}" type="presParOf" srcId="{1563AAC0-5E78-49A7-AD0D-071C8D01AF31}" destId="{A66A0327-106B-4D9C-860D-2FF1ADCC7AF8}" srcOrd="1" destOrd="0" presId="urn:microsoft.com/office/officeart/2005/8/layout/vList5"/>
    <dgm:cxn modelId="{D876FE3F-D0FE-4B2A-9657-1D6720406C6C}" type="presParOf" srcId="{1DCCC620-3BB8-4D41-B834-CC43CA1BDE12}" destId="{03419635-92EE-4399-8C94-4C0694925D53}" srcOrd="1" destOrd="0" presId="urn:microsoft.com/office/officeart/2005/8/layout/vList5"/>
    <dgm:cxn modelId="{30E3A4F0-0A23-4D36-A868-3FA9AE7BA0E5}" type="presParOf" srcId="{1DCCC620-3BB8-4D41-B834-CC43CA1BDE12}" destId="{CEBDC0E9-E7B4-407D-B40B-94133AE1A889}" srcOrd="2" destOrd="0" presId="urn:microsoft.com/office/officeart/2005/8/layout/vList5"/>
    <dgm:cxn modelId="{7EE0AE95-5520-4C50-BC48-71761D21BBA3}" type="presParOf" srcId="{CEBDC0E9-E7B4-407D-B40B-94133AE1A889}" destId="{28D3C13C-343F-4D68-8F10-E5153D38DBBD}" srcOrd="0" destOrd="0" presId="urn:microsoft.com/office/officeart/2005/8/layout/vList5"/>
    <dgm:cxn modelId="{237E4EF8-797D-470A-A536-CD530DE5959C}" type="presParOf" srcId="{CEBDC0E9-E7B4-407D-B40B-94133AE1A889}" destId="{2F0A1B08-BEFC-41D0-9BE1-E53173ABA241}" srcOrd="1" destOrd="0" presId="urn:microsoft.com/office/officeart/2005/8/layout/vList5"/>
    <dgm:cxn modelId="{FD307280-1D8E-4BDB-B141-4C244ED4F340}" type="presParOf" srcId="{1DCCC620-3BB8-4D41-B834-CC43CA1BDE12}" destId="{649B6C9B-F342-4C20-8BC4-5BA000D89A03}" srcOrd="3" destOrd="0" presId="urn:microsoft.com/office/officeart/2005/8/layout/vList5"/>
    <dgm:cxn modelId="{73E3E13C-251B-4005-9D45-8672C8E969E5}" type="presParOf" srcId="{1DCCC620-3BB8-4D41-B834-CC43CA1BDE12}" destId="{D584ED1B-D62F-4DD2-A29F-DAE6BEE8C018}" srcOrd="4" destOrd="0" presId="urn:microsoft.com/office/officeart/2005/8/layout/vList5"/>
    <dgm:cxn modelId="{2CD4FF96-8C59-421A-8827-721585136012}" type="presParOf" srcId="{D584ED1B-D62F-4DD2-A29F-DAE6BEE8C018}" destId="{64B6D2D5-FEF4-4D2F-AF0E-45AD44880233}" srcOrd="0" destOrd="0" presId="urn:microsoft.com/office/officeart/2005/8/layout/vList5"/>
    <dgm:cxn modelId="{E1395C36-B550-4805-9822-41B3BFE45105}" type="presParOf" srcId="{D584ED1B-D62F-4DD2-A29F-DAE6BEE8C018}" destId="{461E817A-37F4-41AD-BDB2-E814EE4538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A5EDF0-D09A-4D3C-B6B9-C5C5AFF3C92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9C9D39-9FBC-486B-85C5-0657C8C7B20C}">
      <dgm:prSet/>
      <dgm:spPr/>
      <dgm:t>
        <a:bodyPr/>
        <a:lstStyle/>
        <a:p>
          <a:r>
            <a:rPr lang="en-US"/>
            <a:t>Transparent</a:t>
          </a:r>
        </a:p>
      </dgm:t>
    </dgm:pt>
    <dgm:pt modelId="{4B8162A5-6F13-4688-B1E5-A9D30047F69A}" type="parTrans" cxnId="{610C36A3-ADF5-464E-B774-8B4D375DB008}">
      <dgm:prSet/>
      <dgm:spPr/>
      <dgm:t>
        <a:bodyPr/>
        <a:lstStyle/>
        <a:p>
          <a:endParaRPr lang="en-US"/>
        </a:p>
      </dgm:t>
    </dgm:pt>
    <dgm:pt modelId="{AE6330B4-F744-4DCC-B229-C00FC336A172}" type="sibTrans" cxnId="{610C36A3-ADF5-464E-B774-8B4D375DB008}">
      <dgm:prSet/>
      <dgm:spPr/>
      <dgm:t>
        <a:bodyPr/>
        <a:lstStyle/>
        <a:p>
          <a:endParaRPr lang="en-US"/>
        </a:p>
      </dgm:t>
    </dgm:pt>
    <dgm:pt modelId="{CCF91F93-1CD9-4F7B-9693-2238DAA88EFD}">
      <dgm:prSet/>
      <dgm:spPr/>
      <dgm:t>
        <a:bodyPr/>
        <a:lstStyle/>
        <a:p>
          <a:r>
            <a:rPr lang="en-US"/>
            <a:t>Inclusive</a:t>
          </a:r>
        </a:p>
      </dgm:t>
    </dgm:pt>
    <dgm:pt modelId="{49C9C673-1E26-4920-B650-80DDB5793B66}" type="parTrans" cxnId="{75304DD5-6411-4993-B196-2C6C289C6653}">
      <dgm:prSet/>
      <dgm:spPr/>
      <dgm:t>
        <a:bodyPr/>
        <a:lstStyle/>
        <a:p>
          <a:endParaRPr lang="en-US"/>
        </a:p>
      </dgm:t>
    </dgm:pt>
    <dgm:pt modelId="{F609E3AB-B9CF-4EE1-B192-5546F51109AA}" type="sibTrans" cxnId="{75304DD5-6411-4993-B196-2C6C289C6653}">
      <dgm:prSet/>
      <dgm:spPr/>
      <dgm:t>
        <a:bodyPr/>
        <a:lstStyle/>
        <a:p>
          <a:endParaRPr lang="en-US"/>
        </a:p>
      </dgm:t>
    </dgm:pt>
    <dgm:pt modelId="{C58861F4-59E6-4FF0-AAB9-AE8A635ABB94}">
      <dgm:prSet/>
      <dgm:spPr/>
      <dgm:t>
        <a:bodyPr/>
        <a:lstStyle/>
        <a:p>
          <a:r>
            <a:rPr lang="en-US"/>
            <a:t>Iterative</a:t>
          </a:r>
        </a:p>
      </dgm:t>
    </dgm:pt>
    <dgm:pt modelId="{E682BCF7-0B56-42F3-9B8E-BD3104ECA3BB}" type="parTrans" cxnId="{A903C511-32C7-42B7-AF1E-BBCDB1D38626}">
      <dgm:prSet/>
      <dgm:spPr/>
      <dgm:t>
        <a:bodyPr/>
        <a:lstStyle/>
        <a:p>
          <a:endParaRPr lang="en-US"/>
        </a:p>
      </dgm:t>
    </dgm:pt>
    <dgm:pt modelId="{1E01D2A8-6533-46F2-9D32-B2D2E478B8B8}" type="sibTrans" cxnId="{A903C511-32C7-42B7-AF1E-BBCDB1D38626}">
      <dgm:prSet/>
      <dgm:spPr/>
      <dgm:t>
        <a:bodyPr/>
        <a:lstStyle/>
        <a:p>
          <a:endParaRPr lang="en-US"/>
        </a:p>
      </dgm:t>
    </dgm:pt>
    <dgm:pt modelId="{14578805-D37D-4DF3-9BAD-E63859D45AB0}">
      <dgm:prSet/>
      <dgm:spPr/>
      <dgm:t>
        <a:bodyPr/>
        <a:lstStyle/>
        <a:p>
          <a:r>
            <a:rPr lang="en-US"/>
            <a:t>Integrated</a:t>
          </a:r>
        </a:p>
      </dgm:t>
    </dgm:pt>
    <dgm:pt modelId="{19C8AD2F-3B14-4B89-9376-8CC66A0E2E13}" type="parTrans" cxnId="{32E6C2E2-3F87-4219-AC11-1EECA107397B}">
      <dgm:prSet/>
      <dgm:spPr/>
      <dgm:t>
        <a:bodyPr/>
        <a:lstStyle/>
        <a:p>
          <a:endParaRPr lang="en-US"/>
        </a:p>
      </dgm:t>
    </dgm:pt>
    <dgm:pt modelId="{4B34B643-054B-4F06-9719-4B3B71ED28BC}" type="sibTrans" cxnId="{32E6C2E2-3F87-4219-AC11-1EECA107397B}">
      <dgm:prSet/>
      <dgm:spPr/>
      <dgm:t>
        <a:bodyPr/>
        <a:lstStyle/>
        <a:p>
          <a:endParaRPr lang="en-US"/>
        </a:p>
      </dgm:t>
    </dgm:pt>
    <dgm:pt modelId="{A553A206-0F74-40D9-A6D7-37DF17E68C4E}" type="pres">
      <dgm:prSet presAssocID="{B7A5EDF0-D09A-4D3C-B6B9-C5C5AFF3C929}" presName="linear" presStyleCnt="0">
        <dgm:presLayoutVars>
          <dgm:dir/>
          <dgm:animLvl val="lvl"/>
          <dgm:resizeHandles val="exact"/>
        </dgm:presLayoutVars>
      </dgm:prSet>
      <dgm:spPr/>
    </dgm:pt>
    <dgm:pt modelId="{FEC2E226-4D2C-4A85-9E27-24F173BC4FBC}" type="pres">
      <dgm:prSet presAssocID="{6A9C9D39-9FBC-486B-85C5-0657C8C7B20C}" presName="parentLin" presStyleCnt="0"/>
      <dgm:spPr/>
    </dgm:pt>
    <dgm:pt modelId="{E37D2F13-9BA8-48B5-8164-F1631B316097}" type="pres">
      <dgm:prSet presAssocID="{6A9C9D39-9FBC-486B-85C5-0657C8C7B20C}" presName="parentLeftMargin" presStyleLbl="node1" presStyleIdx="0" presStyleCnt="4"/>
      <dgm:spPr/>
    </dgm:pt>
    <dgm:pt modelId="{54D4DA28-E325-4948-AF18-A3673DE7441C}" type="pres">
      <dgm:prSet presAssocID="{6A9C9D39-9FBC-486B-85C5-0657C8C7B2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69A0A1B-DE2C-4236-ADC6-BD996987E6D0}" type="pres">
      <dgm:prSet presAssocID="{6A9C9D39-9FBC-486B-85C5-0657C8C7B20C}" presName="negativeSpace" presStyleCnt="0"/>
      <dgm:spPr/>
    </dgm:pt>
    <dgm:pt modelId="{B77CDD9D-105F-4A11-B72A-F6654BFD889E}" type="pres">
      <dgm:prSet presAssocID="{6A9C9D39-9FBC-486B-85C5-0657C8C7B20C}" presName="childText" presStyleLbl="conFgAcc1" presStyleIdx="0" presStyleCnt="4">
        <dgm:presLayoutVars>
          <dgm:bulletEnabled val="1"/>
        </dgm:presLayoutVars>
      </dgm:prSet>
      <dgm:spPr/>
    </dgm:pt>
    <dgm:pt modelId="{7D6FBE30-B0CE-4658-B768-943A15A0D361}" type="pres">
      <dgm:prSet presAssocID="{AE6330B4-F744-4DCC-B229-C00FC336A172}" presName="spaceBetweenRectangles" presStyleCnt="0"/>
      <dgm:spPr/>
    </dgm:pt>
    <dgm:pt modelId="{50D376FC-8214-4C0F-AAB0-A228241D6157}" type="pres">
      <dgm:prSet presAssocID="{CCF91F93-1CD9-4F7B-9693-2238DAA88EFD}" presName="parentLin" presStyleCnt="0"/>
      <dgm:spPr/>
    </dgm:pt>
    <dgm:pt modelId="{7DFC34DA-9009-42D4-9826-B83827766272}" type="pres">
      <dgm:prSet presAssocID="{CCF91F93-1CD9-4F7B-9693-2238DAA88EFD}" presName="parentLeftMargin" presStyleLbl="node1" presStyleIdx="0" presStyleCnt="4"/>
      <dgm:spPr/>
    </dgm:pt>
    <dgm:pt modelId="{84CB3A7E-2BE0-4EEC-812F-85DFA332D944}" type="pres">
      <dgm:prSet presAssocID="{CCF91F93-1CD9-4F7B-9693-2238DAA88E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D90095-BB46-4E80-8214-FD74CCCCBC9E}" type="pres">
      <dgm:prSet presAssocID="{CCF91F93-1CD9-4F7B-9693-2238DAA88EFD}" presName="negativeSpace" presStyleCnt="0"/>
      <dgm:spPr/>
    </dgm:pt>
    <dgm:pt modelId="{7F82710A-FA22-4C14-B44F-ED8AEAFFA722}" type="pres">
      <dgm:prSet presAssocID="{CCF91F93-1CD9-4F7B-9693-2238DAA88EFD}" presName="childText" presStyleLbl="conFgAcc1" presStyleIdx="1" presStyleCnt="4">
        <dgm:presLayoutVars>
          <dgm:bulletEnabled val="1"/>
        </dgm:presLayoutVars>
      </dgm:prSet>
      <dgm:spPr/>
    </dgm:pt>
    <dgm:pt modelId="{C3C1A4EC-3A05-47D8-9131-9F0083C98999}" type="pres">
      <dgm:prSet presAssocID="{F609E3AB-B9CF-4EE1-B192-5546F51109AA}" presName="spaceBetweenRectangles" presStyleCnt="0"/>
      <dgm:spPr/>
    </dgm:pt>
    <dgm:pt modelId="{3EF8962F-E944-431E-B429-0F3602BE8032}" type="pres">
      <dgm:prSet presAssocID="{C58861F4-59E6-4FF0-AAB9-AE8A635ABB94}" presName="parentLin" presStyleCnt="0"/>
      <dgm:spPr/>
    </dgm:pt>
    <dgm:pt modelId="{11B07680-2BD1-4F8A-BCCF-CCA280C6220C}" type="pres">
      <dgm:prSet presAssocID="{C58861F4-59E6-4FF0-AAB9-AE8A635ABB94}" presName="parentLeftMargin" presStyleLbl="node1" presStyleIdx="1" presStyleCnt="4"/>
      <dgm:spPr/>
    </dgm:pt>
    <dgm:pt modelId="{3A21CDCA-2610-40EB-8590-92F3B0906D58}" type="pres">
      <dgm:prSet presAssocID="{C58861F4-59E6-4FF0-AAB9-AE8A635ABB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708660-FF84-4CED-BED1-F182534B9E39}" type="pres">
      <dgm:prSet presAssocID="{C58861F4-59E6-4FF0-AAB9-AE8A635ABB94}" presName="negativeSpace" presStyleCnt="0"/>
      <dgm:spPr/>
    </dgm:pt>
    <dgm:pt modelId="{06195D38-EFD2-4102-9048-3285F114ED19}" type="pres">
      <dgm:prSet presAssocID="{C58861F4-59E6-4FF0-AAB9-AE8A635ABB94}" presName="childText" presStyleLbl="conFgAcc1" presStyleIdx="2" presStyleCnt="4">
        <dgm:presLayoutVars>
          <dgm:bulletEnabled val="1"/>
        </dgm:presLayoutVars>
      </dgm:prSet>
      <dgm:spPr/>
    </dgm:pt>
    <dgm:pt modelId="{5A608914-2F56-472B-9060-97FB31E85203}" type="pres">
      <dgm:prSet presAssocID="{1E01D2A8-6533-46F2-9D32-B2D2E478B8B8}" presName="spaceBetweenRectangles" presStyleCnt="0"/>
      <dgm:spPr/>
    </dgm:pt>
    <dgm:pt modelId="{68F9C883-3769-439C-8E97-CD02FFF609B8}" type="pres">
      <dgm:prSet presAssocID="{14578805-D37D-4DF3-9BAD-E63859D45AB0}" presName="parentLin" presStyleCnt="0"/>
      <dgm:spPr/>
    </dgm:pt>
    <dgm:pt modelId="{B919BC9D-771C-4050-A16E-8E1E59900B1A}" type="pres">
      <dgm:prSet presAssocID="{14578805-D37D-4DF3-9BAD-E63859D45AB0}" presName="parentLeftMargin" presStyleLbl="node1" presStyleIdx="2" presStyleCnt="4"/>
      <dgm:spPr/>
    </dgm:pt>
    <dgm:pt modelId="{1B47DF11-427C-443F-A82A-06664CF0BF0A}" type="pres">
      <dgm:prSet presAssocID="{14578805-D37D-4DF3-9BAD-E63859D45AB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BBA2EB3-DF91-472B-9517-9D0E63464C36}" type="pres">
      <dgm:prSet presAssocID="{14578805-D37D-4DF3-9BAD-E63859D45AB0}" presName="negativeSpace" presStyleCnt="0"/>
      <dgm:spPr/>
    </dgm:pt>
    <dgm:pt modelId="{C45A50E7-1276-4398-B3E1-5F9AFACBD42A}" type="pres">
      <dgm:prSet presAssocID="{14578805-D37D-4DF3-9BAD-E63859D45AB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903C511-32C7-42B7-AF1E-BBCDB1D38626}" srcId="{B7A5EDF0-D09A-4D3C-B6B9-C5C5AFF3C929}" destId="{C58861F4-59E6-4FF0-AAB9-AE8A635ABB94}" srcOrd="2" destOrd="0" parTransId="{E682BCF7-0B56-42F3-9B8E-BD3104ECA3BB}" sibTransId="{1E01D2A8-6533-46F2-9D32-B2D2E478B8B8}"/>
    <dgm:cxn modelId="{B5E4AD41-1CB3-40E0-9CAB-9F4518EC9B86}" type="presOf" srcId="{6A9C9D39-9FBC-486B-85C5-0657C8C7B20C}" destId="{54D4DA28-E325-4948-AF18-A3673DE7441C}" srcOrd="1" destOrd="0" presId="urn:microsoft.com/office/officeart/2005/8/layout/list1"/>
    <dgm:cxn modelId="{06755D64-A640-4852-A151-42C8A1696F69}" type="presOf" srcId="{14578805-D37D-4DF3-9BAD-E63859D45AB0}" destId="{1B47DF11-427C-443F-A82A-06664CF0BF0A}" srcOrd="1" destOrd="0" presId="urn:microsoft.com/office/officeart/2005/8/layout/list1"/>
    <dgm:cxn modelId="{41ABF565-5171-4414-B296-B63E000FF1AD}" type="presOf" srcId="{14578805-D37D-4DF3-9BAD-E63859D45AB0}" destId="{B919BC9D-771C-4050-A16E-8E1E59900B1A}" srcOrd="0" destOrd="0" presId="urn:microsoft.com/office/officeart/2005/8/layout/list1"/>
    <dgm:cxn modelId="{A702BC6E-5FBF-452B-B7F5-CAC453A3C66A}" type="presOf" srcId="{CCF91F93-1CD9-4F7B-9693-2238DAA88EFD}" destId="{84CB3A7E-2BE0-4EEC-812F-85DFA332D944}" srcOrd="1" destOrd="0" presId="urn:microsoft.com/office/officeart/2005/8/layout/list1"/>
    <dgm:cxn modelId="{C9789C8A-730C-47DF-84F0-5D882279F33C}" type="presOf" srcId="{CCF91F93-1CD9-4F7B-9693-2238DAA88EFD}" destId="{7DFC34DA-9009-42D4-9826-B83827766272}" srcOrd="0" destOrd="0" presId="urn:microsoft.com/office/officeart/2005/8/layout/list1"/>
    <dgm:cxn modelId="{41CEF09C-3323-43DD-96E8-D885F643546D}" type="presOf" srcId="{C58861F4-59E6-4FF0-AAB9-AE8A635ABB94}" destId="{3A21CDCA-2610-40EB-8590-92F3B0906D58}" srcOrd="1" destOrd="0" presId="urn:microsoft.com/office/officeart/2005/8/layout/list1"/>
    <dgm:cxn modelId="{610C36A3-ADF5-464E-B774-8B4D375DB008}" srcId="{B7A5EDF0-D09A-4D3C-B6B9-C5C5AFF3C929}" destId="{6A9C9D39-9FBC-486B-85C5-0657C8C7B20C}" srcOrd="0" destOrd="0" parTransId="{4B8162A5-6F13-4688-B1E5-A9D30047F69A}" sibTransId="{AE6330B4-F744-4DCC-B229-C00FC336A172}"/>
    <dgm:cxn modelId="{75304DD5-6411-4993-B196-2C6C289C6653}" srcId="{B7A5EDF0-D09A-4D3C-B6B9-C5C5AFF3C929}" destId="{CCF91F93-1CD9-4F7B-9693-2238DAA88EFD}" srcOrd="1" destOrd="0" parTransId="{49C9C673-1E26-4920-B650-80DDB5793B66}" sibTransId="{F609E3AB-B9CF-4EE1-B192-5546F51109AA}"/>
    <dgm:cxn modelId="{65B751DA-7084-4954-8D7C-710EFA579956}" type="presOf" srcId="{B7A5EDF0-D09A-4D3C-B6B9-C5C5AFF3C929}" destId="{A553A206-0F74-40D9-A6D7-37DF17E68C4E}" srcOrd="0" destOrd="0" presId="urn:microsoft.com/office/officeart/2005/8/layout/list1"/>
    <dgm:cxn modelId="{FE93C2DD-87DD-4D4F-865F-49C5B51B244E}" type="presOf" srcId="{C58861F4-59E6-4FF0-AAB9-AE8A635ABB94}" destId="{11B07680-2BD1-4F8A-BCCF-CCA280C6220C}" srcOrd="0" destOrd="0" presId="urn:microsoft.com/office/officeart/2005/8/layout/list1"/>
    <dgm:cxn modelId="{6C87A5DE-8927-45D2-BF9C-F60D0D6C664F}" type="presOf" srcId="{6A9C9D39-9FBC-486B-85C5-0657C8C7B20C}" destId="{E37D2F13-9BA8-48B5-8164-F1631B316097}" srcOrd="0" destOrd="0" presId="urn:microsoft.com/office/officeart/2005/8/layout/list1"/>
    <dgm:cxn modelId="{32E6C2E2-3F87-4219-AC11-1EECA107397B}" srcId="{B7A5EDF0-D09A-4D3C-B6B9-C5C5AFF3C929}" destId="{14578805-D37D-4DF3-9BAD-E63859D45AB0}" srcOrd="3" destOrd="0" parTransId="{19C8AD2F-3B14-4B89-9376-8CC66A0E2E13}" sibTransId="{4B34B643-054B-4F06-9719-4B3B71ED28BC}"/>
    <dgm:cxn modelId="{2133D48D-A223-4A1D-9757-415F60BD4656}" type="presParOf" srcId="{A553A206-0F74-40D9-A6D7-37DF17E68C4E}" destId="{FEC2E226-4D2C-4A85-9E27-24F173BC4FBC}" srcOrd="0" destOrd="0" presId="urn:microsoft.com/office/officeart/2005/8/layout/list1"/>
    <dgm:cxn modelId="{0ECE22AD-2BA5-42A5-BF6E-E5DAA3462608}" type="presParOf" srcId="{FEC2E226-4D2C-4A85-9E27-24F173BC4FBC}" destId="{E37D2F13-9BA8-48B5-8164-F1631B316097}" srcOrd="0" destOrd="0" presId="urn:microsoft.com/office/officeart/2005/8/layout/list1"/>
    <dgm:cxn modelId="{C7226AC2-60BE-4E1D-A042-1CDD4F92E06D}" type="presParOf" srcId="{FEC2E226-4D2C-4A85-9E27-24F173BC4FBC}" destId="{54D4DA28-E325-4948-AF18-A3673DE7441C}" srcOrd="1" destOrd="0" presId="urn:microsoft.com/office/officeart/2005/8/layout/list1"/>
    <dgm:cxn modelId="{B5710F26-7347-4069-BA80-84C7E9C91632}" type="presParOf" srcId="{A553A206-0F74-40D9-A6D7-37DF17E68C4E}" destId="{769A0A1B-DE2C-4236-ADC6-BD996987E6D0}" srcOrd="1" destOrd="0" presId="urn:microsoft.com/office/officeart/2005/8/layout/list1"/>
    <dgm:cxn modelId="{5FE7E491-D5BE-4E7E-83ED-778A655E258E}" type="presParOf" srcId="{A553A206-0F74-40D9-A6D7-37DF17E68C4E}" destId="{B77CDD9D-105F-4A11-B72A-F6654BFD889E}" srcOrd="2" destOrd="0" presId="urn:microsoft.com/office/officeart/2005/8/layout/list1"/>
    <dgm:cxn modelId="{8BB452F9-9130-444E-AB9B-C98EA22AD9C5}" type="presParOf" srcId="{A553A206-0F74-40D9-A6D7-37DF17E68C4E}" destId="{7D6FBE30-B0CE-4658-B768-943A15A0D361}" srcOrd="3" destOrd="0" presId="urn:microsoft.com/office/officeart/2005/8/layout/list1"/>
    <dgm:cxn modelId="{C612522D-DE8D-4399-90B5-0D568D6BAC61}" type="presParOf" srcId="{A553A206-0F74-40D9-A6D7-37DF17E68C4E}" destId="{50D376FC-8214-4C0F-AAB0-A228241D6157}" srcOrd="4" destOrd="0" presId="urn:microsoft.com/office/officeart/2005/8/layout/list1"/>
    <dgm:cxn modelId="{61163341-78B5-40B3-90F3-162C0375ADCE}" type="presParOf" srcId="{50D376FC-8214-4C0F-AAB0-A228241D6157}" destId="{7DFC34DA-9009-42D4-9826-B83827766272}" srcOrd="0" destOrd="0" presId="urn:microsoft.com/office/officeart/2005/8/layout/list1"/>
    <dgm:cxn modelId="{B2561632-7180-4626-8728-84AFFF575B33}" type="presParOf" srcId="{50D376FC-8214-4C0F-AAB0-A228241D6157}" destId="{84CB3A7E-2BE0-4EEC-812F-85DFA332D944}" srcOrd="1" destOrd="0" presId="urn:microsoft.com/office/officeart/2005/8/layout/list1"/>
    <dgm:cxn modelId="{85EB300E-CA56-4D8F-8119-2EC341098CBD}" type="presParOf" srcId="{A553A206-0F74-40D9-A6D7-37DF17E68C4E}" destId="{8FD90095-BB46-4E80-8214-FD74CCCCBC9E}" srcOrd="5" destOrd="0" presId="urn:microsoft.com/office/officeart/2005/8/layout/list1"/>
    <dgm:cxn modelId="{33C3F0EA-381B-4976-8EE7-30F4CB7FA366}" type="presParOf" srcId="{A553A206-0F74-40D9-A6D7-37DF17E68C4E}" destId="{7F82710A-FA22-4C14-B44F-ED8AEAFFA722}" srcOrd="6" destOrd="0" presId="urn:microsoft.com/office/officeart/2005/8/layout/list1"/>
    <dgm:cxn modelId="{EB672DDB-1484-4E2B-B7A3-0185AFFE51D3}" type="presParOf" srcId="{A553A206-0F74-40D9-A6D7-37DF17E68C4E}" destId="{C3C1A4EC-3A05-47D8-9131-9F0083C98999}" srcOrd="7" destOrd="0" presId="urn:microsoft.com/office/officeart/2005/8/layout/list1"/>
    <dgm:cxn modelId="{719E50FC-2DCE-4794-A75D-5CF2CF1F934C}" type="presParOf" srcId="{A553A206-0F74-40D9-A6D7-37DF17E68C4E}" destId="{3EF8962F-E944-431E-B429-0F3602BE8032}" srcOrd="8" destOrd="0" presId="urn:microsoft.com/office/officeart/2005/8/layout/list1"/>
    <dgm:cxn modelId="{2C18CDFD-D41B-430D-A067-3DC91ED9066B}" type="presParOf" srcId="{3EF8962F-E944-431E-B429-0F3602BE8032}" destId="{11B07680-2BD1-4F8A-BCCF-CCA280C6220C}" srcOrd="0" destOrd="0" presId="urn:microsoft.com/office/officeart/2005/8/layout/list1"/>
    <dgm:cxn modelId="{0B055E13-D933-4F45-A9FF-87AD98F21271}" type="presParOf" srcId="{3EF8962F-E944-431E-B429-0F3602BE8032}" destId="{3A21CDCA-2610-40EB-8590-92F3B0906D58}" srcOrd="1" destOrd="0" presId="urn:microsoft.com/office/officeart/2005/8/layout/list1"/>
    <dgm:cxn modelId="{FD2D8409-12CA-4408-AEE6-EBC69A3E5A4B}" type="presParOf" srcId="{A553A206-0F74-40D9-A6D7-37DF17E68C4E}" destId="{EE708660-FF84-4CED-BED1-F182534B9E39}" srcOrd="9" destOrd="0" presId="urn:microsoft.com/office/officeart/2005/8/layout/list1"/>
    <dgm:cxn modelId="{78F2E32D-3C19-4063-BDA7-F1F9EF3E781F}" type="presParOf" srcId="{A553A206-0F74-40D9-A6D7-37DF17E68C4E}" destId="{06195D38-EFD2-4102-9048-3285F114ED19}" srcOrd="10" destOrd="0" presId="urn:microsoft.com/office/officeart/2005/8/layout/list1"/>
    <dgm:cxn modelId="{C752A10C-9674-440A-8654-1C430709340D}" type="presParOf" srcId="{A553A206-0F74-40D9-A6D7-37DF17E68C4E}" destId="{5A608914-2F56-472B-9060-97FB31E85203}" srcOrd="11" destOrd="0" presId="urn:microsoft.com/office/officeart/2005/8/layout/list1"/>
    <dgm:cxn modelId="{2E0D3213-59A6-451D-9CA7-035AFD6C705C}" type="presParOf" srcId="{A553A206-0F74-40D9-A6D7-37DF17E68C4E}" destId="{68F9C883-3769-439C-8E97-CD02FFF609B8}" srcOrd="12" destOrd="0" presId="urn:microsoft.com/office/officeart/2005/8/layout/list1"/>
    <dgm:cxn modelId="{2D194ECB-E2C8-47CB-8DF9-98B567B57048}" type="presParOf" srcId="{68F9C883-3769-439C-8E97-CD02FFF609B8}" destId="{B919BC9D-771C-4050-A16E-8E1E59900B1A}" srcOrd="0" destOrd="0" presId="urn:microsoft.com/office/officeart/2005/8/layout/list1"/>
    <dgm:cxn modelId="{715A77BC-58F6-45D9-A02B-F31E63E7F277}" type="presParOf" srcId="{68F9C883-3769-439C-8E97-CD02FFF609B8}" destId="{1B47DF11-427C-443F-A82A-06664CF0BF0A}" srcOrd="1" destOrd="0" presId="urn:microsoft.com/office/officeart/2005/8/layout/list1"/>
    <dgm:cxn modelId="{BB84BCA6-2951-49E9-B0B9-C0F4CC3274C7}" type="presParOf" srcId="{A553A206-0F74-40D9-A6D7-37DF17E68C4E}" destId="{EBBA2EB3-DF91-472B-9517-9D0E63464C36}" srcOrd="13" destOrd="0" presId="urn:microsoft.com/office/officeart/2005/8/layout/list1"/>
    <dgm:cxn modelId="{B622B826-DFCD-4917-8F54-A5DA523CB463}" type="presParOf" srcId="{A553A206-0F74-40D9-A6D7-37DF17E68C4E}" destId="{C45A50E7-1276-4398-B3E1-5F9AFACBD42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C0F2E-CD4A-4E0E-8FFD-22DCD1216203}">
      <dsp:nvSpPr>
        <dsp:cNvPr id="0" name=""/>
        <dsp:cNvSpPr/>
      </dsp:nvSpPr>
      <dsp:spPr>
        <a:xfrm>
          <a:off x="0" y="550805"/>
          <a:ext cx="10682294" cy="7344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93E5B-3770-46AA-AA16-B41E18F97703}">
      <dsp:nvSpPr>
        <dsp:cNvPr id="0" name=""/>
        <dsp:cNvSpPr/>
      </dsp:nvSpPr>
      <dsp:spPr>
        <a:xfrm>
          <a:off x="4694" y="0"/>
          <a:ext cx="3098282" cy="734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 and Training</a:t>
          </a:r>
        </a:p>
      </dsp:txBody>
      <dsp:txXfrm>
        <a:off x="4694" y="0"/>
        <a:ext cx="3098282" cy="734407"/>
      </dsp:txXfrm>
    </dsp:sp>
    <dsp:sp modelId="{C60F1380-7F21-4705-AE3A-C73743622568}">
      <dsp:nvSpPr>
        <dsp:cNvPr id="0" name=""/>
        <dsp:cNvSpPr/>
      </dsp:nvSpPr>
      <dsp:spPr>
        <a:xfrm>
          <a:off x="1462034" y="826208"/>
          <a:ext cx="183601" cy="183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E48BC-970B-4EC4-95E5-EBC8E4041F8C}">
      <dsp:nvSpPr>
        <dsp:cNvPr id="0" name=""/>
        <dsp:cNvSpPr/>
      </dsp:nvSpPr>
      <dsp:spPr>
        <a:xfrm>
          <a:off x="3257891" y="1101610"/>
          <a:ext cx="3098282" cy="734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Patients as partners</a:t>
          </a:r>
        </a:p>
      </dsp:txBody>
      <dsp:txXfrm>
        <a:off x="3257891" y="1101610"/>
        <a:ext cx="3098282" cy="734407"/>
      </dsp:txXfrm>
    </dsp:sp>
    <dsp:sp modelId="{7DBE589D-2FB3-4DD2-86CE-C9E8899BE8B0}">
      <dsp:nvSpPr>
        <dsp:cNvPr id="0" name=""/>
        <dsp:cNvSpPr/>
      </dsp:nvSpPr>
      <dsp:spPr>
        <a:xfrm>
          <a:off x="4715231" y="826208"/>
          <a:ext cx="183601" cy="183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CC5A2-B0B1-413B-8A5E-B1F3FE169481}">
      <dsp:nvSpPr>
        <dsp:cNvPr id="0" name=""/>
        <dsp:cNvSpPr/>
      </dsp:nvSpPr>
      <dsp:spPr>
        <a:xfrm>
          <a:off x="6511087" y="0"/>
          <a:ext cx="3098282" cy="734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Workforce </a:t>
          </a:r>
          <a:r>
            <a:rPr lang="en-US" sz="2400" kern="1200" dirty="0"/>
            <a:t>and leadership</a:t>
          </a:r>
        </a:p>
      </dsp:txBody>
      <dsp:txXfrm>
        <a:off x="6511087" y="0"/>
        <a:ext cx="3098282" cy="734407"/>
      </dsp:txXfrm>
    </dsp:sp>
    <dsp:sp modelId="{96E83078-7E7B-4AA4-9642-39003E794F78}">
      <dsp:nvSpPr>
        <dsp:cNvPr id="0" name=""/>
        <dsp:cNvSpPr/>
      </dsp:nvSpPr>
      <dsp:spPr>
        <a:xfrm>
          <a:off x="7968428" y="826208"/>
          <a:ext cx="183601" cy="183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C0F2E-CD4A-4E0E-8FFD-22DCD1216203}">
      <dsp:nvSpPr>
        <dsp:cNvPr id="0" name=""/>
        <dsp:cNvSpPr/>
      </dsp:nvSpPr>
      <dsp:spPr>
        <a:xfrm>
          <a:off x="0" y="550805"/>
          <a:ext cx="10682294" cy="7344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93E5B-3770-46AA-AA16-B41E18F97703}">
      <dsp:nvSpPr>
        <dsp:cNvPr id="0" name=""/>
        <dsp:cNvSpPr/>
      </dsp:nvSpPr>
      <dsp:spPr>
        <a:xfrm>
          <a:off x="4694" y="0"/>
          <a:ext cx="3098282" cy="734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 and Training</a:t>
          </a:r>
        </a:p>
      </dsp:txBody>
      <dsp:txXfrm>
        <a:off x="4694" y="0"/>
        <a:ext cx="3098282" cy="734407"/>
      </dsp:txXfrm>
    </dsp:sp>
    <dsp:sp modelId="{C60F1380-7F21-4705-AE3A-C73743622568}">
      <dsp:nvSpPr>
        <dsp:cNvPr id="0" name=""/>
        <dsp:cNvSpPr/>
      </dsp:nvSpPr>
      <dsp:spPr>
        <a:xfrm>
          <a:off x="1462034" y="826208"/>
          <a:ext cx="183601" cy="183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E48BC-970B-4EC4-95E5-EBC8E4041F8C}">
      <dsp:nvSpPr>
        <dsp:cNvPr id="0" name=""/>
        <dsp:cNvSpPr/>
      </dsp:nvSpPr>
      <dsp:spPr>
        <a:xfrm>
          <a:off x="3257891" y="1101610"/>
          <a:ext cx="3098282" cy="734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Patients as partners</a:t>
          </a:r>
        </a:p>
      </dsp:txBody>
      <dsp:txXfrm>
        <a:off x="3257891" y="1101610"/>
        <a:ext cx="3098282" cy="734407"/>
      </dsp:txXfrm>
    </dsp:sp>
    <dsp:sp modelId="{7DBE589D-2FB3-4DD2-86CE-C9E8899BE8B0}">
      <dsp:nvSpPr>
        <dsp:cNvPr id="0" name=""/>
        <dsp:cNvSpPr/>
      </dsp:nvSpPr>
      <dsp:spPr>
        <a:xfrm>
          <a:off x="4715231" y="826208"/>
          <a:ext cx="183601" cy="183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CC5A2-B0B1-413B-8A5E-B1F3FE169481}">
      <dsp:nvSpPr>
        <dsp:cNvPr id="0" name=""/>
        <dsp:cNvSpPr/>
      </dsp:nvSpPr>
      <dsp:spPr>
        <a:xfrm>
          <a:off x="6511087" y="0"/>
          <a:ext cx="3098282" cy="734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Workforce </a:t>
          </a:r>
          <a:r>
            <a:rPr lang="en-US" sz="2400" kern="1200" dirty="0"/>
            <a:t>and leadership</a:t>
          </a:r>
        </a:p>
      </dsp:txBody>
      <dsp:txXfrm>
        <a:off x="6511087" y="0"/>
        <a:ext cx="3098282" cy="734407"/>
      </dsp:txXfrm>
    </dsp:sp>
    <dsp:sp modelId="{96E83078-7E7B-4AA4-9642-39003E794F78}">
      <dsp:nvSpPr>
        <dsp:cNvPr id="0" name=""/>
        <dsp:cNvSpPr/>
      </dsp:nvSpPr>
      <dsp:spPr>
        <a:xfrm>
          <a:off x="7968428" y="826208"/>
          <a:ext cx="183601" cy="183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A0327-106B-4D9C-860D-2FF1ADCC7AF8}">
      <dsp:nvSpPr>
        <dsp:cNvPr id="0" name=""/>
        <dsp:cNvSpPr/>
      </dsp:nvSpPr>
      <dsp:spPr>
        <a:xfrm rot="5400000">
          <a:off x="6890444" y="-2819259"/>
          <a:ext cx="1080957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Operations (members, task force)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Activities in DEI </a:t>
          </a:r>
        </a:p>
      </dsp:txBody>
      <dsp:txXfrm rot="-5400000">
        <a:off x="3934018" y="189935"/>
        <a:ext cx="6941042" cy="975421"/>
      </dsp:txXfrm>
    </dsp:sp>
    <dsp:sp modelId="{12CCDC28-A8D2-4EE6-85A2-4AD253B8AE21}">
      <dsp:nvSpPr>
        <dsp:cNvPr id="0" name=""/>
        <dsp:cNvSpPr/>
      </dsp:nvSpPr>
      <dsp:spPr>
        <a:xfrm>
          <a:off x="0" y="2047"/>
          <a:ext cx="3934018" cy="1351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Survey for Committee Chairs</a:t>
          </a:r>
        </a:p>
      </dsp:txBody>
      <dsp:txXfrm>
        <a:off x="65960" y="68007"/>
        <a:ext cx="3802098" cy="1219276"/>
      </dsp:txXfrm>
    </dsp:sp>
    <dsp:sp modelId="{2F0A1B08-BEFC-41D0-9BE1-E53173ABA241}">
      <dsp:nvSpPr>
        <dsp:cNvPr id="0" name=""/>
        <dsp:cNvSpPr/>
      </dsp:nvSpPr>
      <dsp:spPr>
        <a:xfrm rot="5400000">
          <a:off x="6890444" y="-1400502"/>
          <a:ext cx="1080957" cy="6993810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Soliciting your input</a:t>
          </a:r>
        </a:p>
      </dsp:txBody>
      <dsp:txXfrm rot="-5400000">
        <a:off x="3934018" y="1608692"/>
        <a:ext cx="6941042" cy="975421"/>
      </dsp:txXfrm>
    </dsp:sp>
    <dsp:sp modelId="{28D3C13C-343F-4D68-8F10-E5153D38DBBD}">
      <dsp:nvSpPr>
        <dsp:cNvPr id="0" name=""/>
        <dsp:cNvSpPr/>
      </dsp:nvSpPr>
      <dsp:spPr>
        <a:xfrm>
          <a:off x="0" y="1420804"/>
          <a:ext cx="3934018" cy="135119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RFP coming for second cohort of DEI Champions</a:t>
          </a:r>
        </a:p>
      </dsp:txBody>
      <dsp:txXfrm>
        <a:off x="65960" y="1486764"/>
        <a:ext cx="3802098" cy="1219276"/>
      </dsp:txXfrm>
    </dsp:sp>
    <dsp:sp modelId="{461E817A-37F4-41AD-BDB2-E814EE4538FF}">
      <dsp:nvSpPr>
        <dsp:cNvPr id="0" name=""/>
        <dsp:cNvSpPr/>
      </dsp:nvSpPr>
      <dsp:spPr>
        <a:xfrm rot="5400000">
          <a:off x="6890444" y="18253"/>
          <a:ext cx="1080957" cy="699381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Workforce/Leadership</a:t>
          </a:r>
        </a:p>
      </dsp:txBody>
      <dsp:txXfrm rot="-5400000">
        <a:off x="3934018" y="3027447"/>
        <a:ext cx="6941042" cy="975421"/>
      </dsp:txXfrm>
    </dsp:sp>
    <dsp:sp modelId="{64B6D2D5-FEF4-4D2F-AF0E-45AD44880233}">
      <dsp:nvSpPr>
        <dsp:cNvPr id="0" name=""/>
        <dsp:cNvSpPr/>
      </dsp:nvSpPr>
      <dsp:spPr>
        <a:xfrm>
          <a:off x="0" y="2839560"/>
          <a:ext cx="3934018" cy="135119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Reconstitute a DEI Committee</a:t>
          </a:r>
        </a:p>
      </dsp:txBody>
      <dsp:txXfrm>
        <a:off x="65960" y="2905520"/>
        <a:ext cx="3802098" cy="1219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CDD9D-105F-4A11-B72A-F6654BFD889E}">
      <dsp:nvSpPr>
        <dsp:cNvPr id="0" name=""/>
        <dsp:cNvSpPr/>
      </dsp:nvSpPr>
      <dsp:spPr>
        <a:xfrm>
          <a:off x="0" y="483845"/>
          <a:ext cx="550871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DA28-E325-4948-AF18-A3673DE7441C}">
      <dsp:nvSpPr>
        <dsp:cNvPr id="0" name=""/>
        <dsp:cNvSpPr/>
      </dsp:nvSpPr>
      <dsp:spPr>
        <a:xfrm>
          <a:off x="275435" y="26285"/>
          <a:ext cx="3856097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1" tIns="0" rIns="145751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Transparent</a:t>
          </a:r>
        </a:p>
      </dsp:txBody>
      <dsp:txXfrm>
        <a:off x="320107" y="70957"/>
        <a:ext cx="3766753" cy="825776"/>
      </dsp:txXfrm>
    </dsp:sp>
    <dsp:sp modelId="{7F82710A-FA22-4C14-B44F-ED8AEAFFA722}">
      <dsp:nvSpPr>
        <dsp:cNvPr id="0" name=""/>
        <dsp:cNvSpPr/>
      </dsp:nvSpPr>
      <dsp:spPr>
        <a:xfrm>
          <a:off x="0" y="1890005"/>
          <a:ext cx="550871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B3A7E-2BE0-4EEC-812F-85DFA332D944}">
      <dsp:nvSpPr>
        <dsp:cNvPr id="0" name=""/>
        <dsp:cNvSpPr/>
      </dsp:nvSpPr>
      <dsp:spPr>
        <a:xfrm>
          <a:off x="275435" y="1432445"/>
          <a:ext cx="3856097" cy="9151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1" tIns="0" rIns="145751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Inclusive</a:t>
          </a:r>
        </a:p>
      </dsp:txBody>
      <dsp:txXfrm>
        <a:off x="320107" y="1477117"/>
        <a:ext cx="3766753" cy="825776"/>
      </dsp:txXfrm>
    </dsp:sp>
    <dsp:sp modelId="{06195D38-EFD2-4102-9048-3285F114ED19}">
      <dsp:nvSpPr>
        <dsp:cNvPr id="0" name=""/>
        <dsp:cNvSpPr/>
      </dsp:nvSpPr>
      <dsp:spPr>
        <a:xfrm>
          <a:off x="0" y="3296165"/>
          <a:ext cx="550871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1CDCA-2610-40EB-8590-92F3B0906D58}">
      <dsp:nvSpPr>
        <dsp:cNvPr id="0" name=""/>
        <dsp:cNvSpPr/>
      </dsp:nvSpPr>
      <dsp:spPr>
        <a:xfrm>
          <a:off x="275435" y="2838605"/>
          <a:ext cx="3856097" cy="9151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1" tIns="0" rIns="145751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Iterative</a:t>
          </a:r>
        </a:p>
      </dsp:txBody>
      <dsp:txXfrm>
        <a:off x="320107" y="2883277"/>
        <a:ext cx="3766753" cy="825776"/>
      </dsp:txXfrm>
    </dsp:sp>
    <dsp:sp modelId="{C45A50E7-1276-4398-B3E1-5F9AFACBD42A}">
      <dsp:nvSpPr>
        <dsp:cNvPr id="0" name=""/>
        <dsp:cNvSpPr/>
      </dsp:nvSpPr>
      <dsp:spPr>
        <a:xfrm>
          <a:off x="0" y="4702325"/>
          <a:ext cx="550871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7DF11-427C-443F-A82A-06664CF0BF0A}">
      <dsp:nvSpPr>
        <dsp:cNvPr id="0" name=""/>
        <dsp:cNvSpPr/>
      </dsp:nvSpPr>
      <dsp:spPr>
        <a:xfrm>
          <a:off x="275435" y="4244766"/>
          <a:ext cx="3856097" cy="9151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1" tIns="0" rIns="145751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Integrated</a:t>
          </a:r>
        </a:p>
      </dsp:txBody>
      <dsp:txXfrm>
        <a:off x="320107" y="4289438"/>
        <a:ext cx="3766753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D636-933D-6068-AC30-FABBC14A2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17FE7-D52B-5C96-B097-641EAF0EE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0E7A-8101-1517-0BBD-35BD2D54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44AA5-2D37-91AF-3B79-1B3F2204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6487F-1FA5-2DF4-7104-6C39D347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3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2779-F7CE-EB53-43C5-711CD7CF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3F3BC-62A6-2E64-0A74-00A35EE6A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348D8-F447-B2B1-F53E-79D8E398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82E68-7D01-AA25-479D-D8D7735B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D137-D3BC-BF4B-DE2A-6B94B497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8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6515B-5BB3-B925-D848-2769ECD03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8CC7B-29C5-E345-B05C-D1C450279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060E0-1F4B-2A0E-65F9-9A13F50D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E62B1-28F6-1DC6-3458-6CE32A5E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C005-B374-A8A2-575A-ECB49380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7DDC-183C-4BA9-2CCB-E0DE2925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529E-E705-D47B-7446-025352E91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EB2A-A673-E390-A23D-61CB9F9D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E87FA-9E05-B47C-6317-7ADDBA77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2189C-2D07-60A9-5884-9F49AFED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9425-1DFD-583E-1BE3-B2C9BB6D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EC76-B3F9-48D9-6053-29BF1F57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5389-B1D0-C35D-63CC-7CF23416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78DA-884C-4931-8541-A26F8552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C02C-66A2-02F5-504D-49A51418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F68E-0B74-2E9E-6F47-9E82CA8F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F472-05BA-94D3-BEEB-06BF08BF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53698-075A-28AE-1C2B-A2DC3B407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B8FE-5E24-3C41-FDDF-062D6D9E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57319-A721-2999-4669-D5B6AEDF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329AB-D9DD-B53D-F1E0-2E7AC257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9713-8BAC-D969-9DE5-43B93A05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4D0AF-E81E-840C-C67B-29B33F27E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F462-17E2-6CDC-8E1B-8C2CF45A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967AB-9AC4-9683-73C1-2AF787C5F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AF67F-F1BE-9AAA-6FD7-E9A3A38DE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EC810-8DA6-D7A7-9A1C-4D749205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B3490-718C-D28A-9C3D-C0F3FA91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94864-0F2E-E3A9-94F1-97DF9D2C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3B4D-B390-9210-10B6-4EE2E5B4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F01D9-8744-641E-BD8C-0BA49738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35B8-66B4-0C20-6CB8-340E812C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5F7F1-5E6C-4938-5781-9DF5DF48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3756E-8027-12C1-DC5C-31BD8D5C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42448-95AC-F755-2D9D-190D5901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84B80-1330-CB23-0C18-C737B0AF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2A8D-8612-A769-3161-7CE2F90E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6383F-37C9-E866-BEBE-3B201CF89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DE7E5-C726-650F-4FFD-859242A39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5595A-1FB2-4882-9789-A0BDC934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0E050-6813-3ED3-EA77-822B1023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4BFF8-9122-1BD6-38EF-FDB6FBF7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4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2303-A387-6EDA-E5A4-E45FAD2D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22905-6EDA-F516-896F-67D10E741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E1661-7A20-4C74-2C0F-F40D37E05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35F72-1D7C-A477-0BC4-32500297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2387E-6E53-A356-CA63-925A7815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09A45-31A6-BF48-0844-F0AD7172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CBE63-3E0E-1973-F359-92F291FA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F2B0C-2CF9-8CCC-5F6E-D09DDFCF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BBEE4-FD47-5F65-2BC7-2210D868C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C7E6F-6DBA-40A8-8E3B-F0B969E780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77BF-BBC9-0B54-4CE7-5EA0A5D0C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A9CF0-5B50-0288-BDE8-F53250D63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7703-E791-4FFB-BCDD-A204D289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0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w of toothbrushes">
            <a:extLst>
              <a:ext uri="{FF2B5EF4-FFF2-40B4-BE49-F238E27FC236}">
                <a16:creationId xmlns:a16="http://schemas.microsoft.com/office/drawing/2014/main" id="{8AFB4328-D295-0140-E64F-43F664DAE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A8BC3-5FCC-904B-42EB-BA3FB8DCB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DEI at SWOG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3E1F7-C370-C100-BF07-604483638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75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08599-7E4D-1425-EA94-D11BC11C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Recruitment and Retention Committee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97FB8-5F9C-B643-9ED4-339A67314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64" y="2117330"/>
            <a:ext cx="10816712" cy="464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myriad-pro"/>
              </a:rPr>
              <a:t>The RRC has a special </a:t>
            </a:r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focus on diversity </a:t>
            </a:r>
            <a:r>
              <a:rPr lang="en-US" sz="2000" b="0" i="0" dirty="0">
                <a:effectLst/>
                <a:latin typeface="myriad-pro"/>
              </a:rPr>
              <a:t>and defines </a:t>
            </a:r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underrepresented patients </a:t>
            </a:r>
            <a:r>
              <a:rPr lang="en-US" sz="2000" b="0" i="0" dirty="0">
                <a:effectLst/>
                <a:latin typeface="myriad-pro"/>
              </a:rPr>
              <a:t>broadly, by: race and ethnicity, age, gender, income, sexual orientation and gender identity, language, and geographic location.</a:t>
            </a:r>
            <a:br>
              <a:rPr lang="en-US" sz="2000" b="0" i="0" dirty="0">
                <a:effectLst/>
                <a:latin typeface="myriad-pro"/>
              </a:rPr>
            </a:br>
            <a:br>
              <a:rPr lang="en-US" sz="2000" b="0" i="0" dirty="0">
                <a:effectLst/>
                <a:latin typeface="myriad-pro"/>
              </a:rPr>
            </a:br>
            <a:r>
              <a:rPr lang="en-US" sz="2000" b="0" i="0" dirty="0">
                <a:effectLst/>
                <a:latin typeface="myriad-pro"/>
              </a:rPr>
              <a:t>The RRC’s mission is not only to increase diversity in SWOG trials, </a:t>
            </a:r>
            <a:r>
              <a:rPr lang="en-US" sz="2000" b="0" i="0" strike="sngStrike" dirty="0">
                <a:effectLst/>
                <a:latin typeface="myriad-pro"/>
              </a:rPr>
              <a:t>and in its membership and leadership,</a:t>
            </a:r>
            <a:r>
              <a:rPr lang="en-US" sz="2000" b="0" i="0" dirty="0">
                <a:effectLst/>
                <a:latin typeface="myriad-pro"/>
              </a:rPr>
              <a:t> but to execute an action plan that includes: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Consulting with SWOG principal investigators on </a:t>
            </a:r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protocol-specific recruitment and retention strategies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Creating and maintaining a recruitment and retention toolbox for SWOG members</a:t>
            </a:r>
          </a:p>
          <a:p>
            <a:pPr lvl="1"/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Developing and implementing recruitment and retention initiatives</a:t>
            </a:r>
            <a:r>
              <a:rPr lang="en-US" sz="2000" b="0" i="0" dirty="0">
                <a:effectLst/>
                <a:latin typeface="myriad-pro"/>
              </a:rPr>
              <a:t>, including catchment area planning, accrual planning, and diversity accrual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Presenting to, and collaborating with, other SWOG committees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Initiating and contributing to diversity, recruitment, and retention publications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Surveying SWOG members to capture group demographics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878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DEI at SWOG is integrated in the group mission and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B314E-C3F1-E204-08CB-D3F78155BE6F}"/>
              </a:ext>
            </a:extLst>
          </p:cNvPr>
          <p:cNvSpPr txBox="1"/>
          <p:nvPr/>
        </p:nvSpPr>
        <p:spPr>
          <a:xfrm>
            <a:off x="3487467" y="2112579"/>
            <a:ext cx="5241006" cy="7620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and Trials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245BC-14FC-358E-B53C-D144187730B8}"/>
              </a:ext>
            </a:extLst>
          </p:cNvPr>
          <p:cNvSpPr txBox="1"/>
          <p:nvPr/>
        </p:nvSpPr>
        <p:spPr>
          <a:xfrm>
            <a:off x="3487467" y="3472109"/>
            <a:ext cx="5241006" cy="7620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as partners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73A1E-2420-E06E-B388-7C52836075BC}"/>
              </a:ext>
            </a:extLst>
          </p:cNvPr>
          <p:cNvSpPr txBox="1"/>
          <p:nvPr/>
        </p:nvSpPr>
        <p:spPr>
          <a:xfrm>
            <a:off x="3487467" y="4831638"/>
            <a:ext cx="5241006" cy="1473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Workforce and leadership</a:t>
            </a:r>
            <a:endParaRPr lang="en-US" sz="3200"/>
          </a:p>
        </p:txBody>
      </p:sp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78B2EF16-E428-A349-BC99-F25574CCDBC2}"/>
              </a:ext>
            </a:extLst>
          </p:cNvPr>
          <p:cNvSpPr/>
          <p:nvPr/>
        </p:nvSpPr>
        <p:spPr>
          <a:xfrm>
            <a:off x="8893742" y="1762093"/>
            <a:ext cx="2954956" cy="1231364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RRC</a:t>
            </a:r>
          </a:p>
        </p:txBody>
      </p:sp>
    </p:spTree>
    <p:extLst>
      <p:ext uri="{BB962C8B-B14F-4D97-AF65-F5344CB8AC3E}">
        <p14:creationId xmlns:p14="http://schemas.microsoft.com/office/powerpoint/2010/main" val="144856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558E-79A3-7237-5B8A-FCB0339B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en-US" sz="3600"/>
              <a:t>DEI Champions (First Cohort)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901C-EF8B-4245-D00C-1F6F571C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835844" cy="2419097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myriad-pro"/>
              </a:rPr>
              <a:t>DEI champions will work with research committees and study teams during the protocol development process, to build evidence-based action plans that ensure each trial accrues a group of participants that reflects the full diversity of the study population.</a:t>
            </a:r>
            <a:endParaRPr lang="en-US" sz="2400" dirty="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Gayathri Nagaraj, MD | Loma Linda University Health">
            <a:extLst>
              <a:ext uri="{FF2B5EF4-FFF2-40B4-BE49-F238E27FC236}">
                <a16:creationId xmlns:a16="http://schemas.microsoft.com/office/drawing/2014/main" id="{86CCF5B7-B2B4-DE94-7D2B-62AE17984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" r="4" b="18378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F7371-FAE0-72E0-EF46-BB39BDBAD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9" b="-6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026" name="Picture 2" descr="Jessica McDermott MD | Medical Oncology | UCHealth">
            <a:extLst>
              <a:ext uri="{FF2B5EF4-FFF2-40B4-BE49-F238E27FC236}">
                <a16:creationId xmlns:a16="http://schemas.microsoft.com/office/drawing/2014/main" id="{FA809321-F0BF-9D33-7171-730A13B47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244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in a black jacket&#10;&#10;Description automatically generated">
            <a:extLst>
              <a:ext uri="{FF2B5EF4-FFF2-40B4-BE49-F238E27FC236}">
                <a16:creationId xmlns:a16="http://schemas.microsoft.com/office/drawing/2014/main" id="{F1F2570F-9C56-9E65-4C9E-3C725C05CF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2" r="3" b="31180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Impact of Public Policy on Cancer Disparities | ASCO Connection">
            <a:extLst>
              <a:ext uri="{FF2B5EF4-FFF2-40B4-BE49-F238E27FC236}">
                <a16:creationId xmlns:a16="http://schemas.microsoft.com/office/drawing/2014/main" id="{27742351-8DA0-730A-3489-4E988C77E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r="8407" b="-3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09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DEI at SWOG is integrated in the group mission and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B314E-C3F1-E204-08CB-D3F78155BE6F}"/>
              </a:ext>
            </a:extLst>
          </p:cNvPr>
          <p:cNvSpPr txBox="1"/>
          <p:nvPr/>
        </p:nvSpPr>
        <p:spPr>
          <a:xfrm>
            <a:off x="3487467" y="2112579"/>
            <a:ext cx="5241006" cy="7620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and Trials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245BC-14FC-358E-B53C-D144187730B8}"/>
              </a:ext>
            </a:extLst>
          </p:cNvPr>
          <p:cNvSpPr txBox="1"/>
          <p:nvPr/>
        </p:nvSpPr>
        <p:spPr>
          <a:xfrm>
            <a:off x="3487467" y="3472109"/>
            <a:ext cx="5241006" cy="7620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as partners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73A1E-2420-E06E-B388-7C52836075BC}"/>
              </a:ext>
            </a:extLst>
          </p:cNvPr>
          <p:cNvSpPr txBox="1"/>
          <p:nvPr/>
        </p:nvSpPr>
        <p:spPr>
          <a:xfrm>
            <a:off x="3487467" y="4831638"/>
            <a:ext cx="5241006" cy="1473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Workforce and leadership</a:t>
            </a:r>
            <a:endParaRPr lang="en-US" sz="3200"/>
          </a:p>
        </p:txBody>
      </p:sp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78B2EF16-E428-A349-BC99-F25574CCDBC2}"/>
              </a:ext>
            </a:extLst>
          </p:cNvPr>
          <p:cNvSpPr/>
          <p:nvPr/>
        </p:nvSpPr>
        <p:spPr>
          <a:xfrm>
            <a:off x="8893742" y="1762093"/>
            <a:ext cx="2954956" cy="1231364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DEI Champions</a:t>
            </a:r>
          </a:p>
        </p:txBody>
      </p:sp>
    </p:spTree>
    <p:extLst>
      <p:ext uri="{BB962C8B-B14F-4D97-AF65-F5344CB8AC3E}">
        <p14:creationId xmlns:p14="http://schemas.microsoft.com/office/powerpoint/2010/main" val="147362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Primary DEI Initiatives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B314E-C3F1-E204-08CB-D3F78155BE6F}"/>
              </a:ext>
            </a:extLst>
          </p:cNvPr>
          <p:cNvSpPr txBox="1"/>
          <p:nvPr/>
        </p:nvSpPr>
        <p:spPr>
          <a:xfrm>
            <a:off x="3487467" y="2112579"/>
            <a:ext cx="5241006" cy="7620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and Trials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245BC-14FC-358E-B53C-D144187730B8}"/>
              </a:ext>
            </a:extLst>
          </p:cNvPr>
          <p:cNvSpPr txBox="1"/>
          <p:nvPr/>
        </p:nvSpPr>
        <p:spPr>
          <a:xfrm>
            <a:off x="3487467" y="3472109"/>
            <a:ext cx="5241006" cy="7620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as partners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73A1E-2420-E06E-B388-7C52836075BC}"/>
              </a:ext>
            </a:extLst>
          </p:cNvPr>
          <p:cNvSpPr txBox="1"/>
          <p:nvPr/>
        </p:nvSpPr>
        <p:spPr>
          <a:xfrm>
            <a:off x="3487467" y="4831638"/>
            <a:ext cx="5241006" cy="1473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Workforce and leadership</a:t>
            </a:r>
            <a:endParaRPr lang="en-US" sz="3200"/>
          </a:p>
        </p:txBody>
      </p:sp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78B2EF16-E428-A349-BC99-F25574CCDBC2}"/>
              </a:ext>
            </a:extLst>
          </p:cNvPr>
          <p:cNvSpPr/>
          <p:nvPr/>
        </p:nvSpPr>
        <p:spPr>
          <a:xfrm>
            <a:off x="8893742" y="1762093"/>
            <a:ext cx="2954956" cy="1231364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DEI Checklist</a:t>
            </a:r>
          </a:p>
          <a:p>
            <a:pPr algn="ctr"/>
            <a:r>
              <a:rPr lang="en-US" dirty="0"/>
              <a:t>DEI Dashboard</a:t>
            </a: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6670195A-79AC-0C66-4EC2-0E5CB4505716}"/>
              </a:ext>
            </a:extLst>
          </p:cNvPr>
          <p:cNvSpPr/>
          <p:nvPr/>
        </p:nvSpPr>
        <p:spPr>
          <a:xfrm>
            <a:off x="625642" y="5120936"/>
            <a:ext cx="2772076" cy="895149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Membership</a:t>
            </a:r>
          </a:p>
          <a:p>
            <a:pPr algn="ctr"/>
            <a:r>
              <a:rPr lang="en-US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4829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DEI at SWOG is integrated in the group mission and values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1FC07AF-367B-B944-E7B4-AF4853C49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589175"/>
              </p:ext>
            </p:extLst>
          </p:nvPr>
        </p:nvGraphicFramePr>
        <p:xfrm>
          <a:off x="872191" y="1865695"/>
          <a:ext cx="10682294" cy="183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BE672CD-625B-3EBA-3609-4CEAF6578471}"/>
              </a:ext>
            </a:extLst>
          </p:cNvPr>
          <p:cNvSpPr/>
          <p:nvPr/>
        </p:nvSpPr>
        <p:spPr>
          <a:xfrm>
            <a:off x="970802" y="4981634"/>
            <a:ext cx="3090209" cy="38277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DEI Champions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F94FE-91CE-C7D1-F537-3FA7BD261926}"/>
              </a:ext>
            </a:extLst>
          </p:cNvPr>
          <p:cNvSpPr/>
          <p:nvPr/>
        </p:nvSpPr>
        <p:spPr>
          <a:xfrm>
            <a:off x="970803" y="4494108"/>
            <a:ext cx="3090209" cy="399054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Recruitment and Retention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24198-06A3-9543-9CED-A24D2CB62FCC}"/>
              </a:ext>
            </a:extLst>
          </p:cNvPr>
          <p:cNvSpPr/>
          <p:nvPr/>
        </p:nvSpPr>
        <p:spPr>
          <a:xfrm>
            <a:off x="8005482" y="4494108"/>
            <a:ext cx="2718204" cy="33857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DEI Leadership Council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DE1BC67-BB80-30D8-EBB1-3F145F19D258}"/>
              </a:ext>
            </a:extLst>
          </p:cNvPr>
          <p:cNvSpPr/>
          <p:nvPr/>
        </p:nvSpPr>
        <p:spPr>
          <a:xfrm>
            <a:off x="872191" y="3817088"/>
            <a:ext cx="10586601" cy="7549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Diversity, Equity, and Inclusion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089C1-8054-A5DC-1F58-8F37D2AC96C1}"/>
              </a:ext>
            </a:extLst>
          </p:cNvPr>
          <p:cNvSpPr/>
          <p:nvPr/>
        </p:nvSpPr>
        <p:spPr>
          <a:xfrm>
            <a:off x="4365813" y="4475340"/>
            <a:ext cx="3193333" cy="38277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Patient Advocate Committee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B0FF3-DAC9-8BAE-FBEA-80F7D4C7B4D6}"/>
              </a:ext>
            </a:extLst>
          </p:cNvPr>
          <p:cNvSpPr/>
          <p:nvPr/>
        </p:nvSpPr>
        <p:spPr>
          <a:xfrm>
            <a:off x="64060" y="1863949"/>
            <a:ext cx="744072" cy="1837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dirty="0"/>
              <a:t>SWOG Mission Values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BE540-568D-A242-EFE6-4B369E80C3E4}"/>
              </a:ext>
            </a:extLst>
          </p:cNvPr>
          <p:cNvSpPr/>
          <p:nvPr/>
        </p:nvSpPr>
        <p:spPr>
          <a:xfrm>
            <a:off x="8005482" y="4981634"/>
            <a:ext cx="2796989" cy="4997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Membership Demographics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3E1889-8F86-C9C8-4058-01E06CC54765}"/>
              </a:ext>
            </a:extLst>
          </p:cNvPr>
          <p:cNvSpPr/>
          <p:nvPr/>
        </p:nvSpPr>
        <p:spPr>
          <a:xfrm>
            <a:off x="1048870" y="5452878"/>
            <a:ext cx="2796989" cy="4997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DEI Checklist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E9A4DC-269A-AEC5-9143-5AAB954D75B6}"/>
              </a:ext>
            </a:extLst>
          </p:cNvPr>
          <p:cNvSpPr/>
          <p:nvPr/>
        </p:nvSpPr>
        <p:spPr>
          <a:xfrm>
            <a:off x="1048869" y="6039672"/>
            <a:ext cx="2796989" cy="4997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DEI Dashboard</a:t>
            </a:r>
          </a:p>
        </p:txBody>
      </p:sp>
    </p:spTree>
    <p:extLst>
      <p:ext uri="{BB962C8B-B14F-4D97-AF65-F5344CB8AC3E}">
        <p14:creationId xmlns:p14="http://schemas.microsoft.com/office/powerpoint/2010/main" val="141735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DEI at SWOG is integrated in the group mission and values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1FC07AF-367B-B944-E7B4-AF4853C49D4A}"/>
              </a:ext>
            </a:extLst>
          </p:cNvPr>
          <p:cNvGraphicFramePr/>
          <p:nvPr/>
        </p:nvGraphicFramePr>
        <p:xfrm>
          <a:off x="872191" y="1865695"/>
          <a:ext cx="10682294" cy="183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BE672CD-625B-3EBA-3609-4CEAF6578471}"/>
              </a:ext>
            </a:extLst>
          </p:cNvPr>
          <p:cNvSpPr/>
          <p:nvPr/>
        </p:nvSpPr>
        <p:spPr>
          <a:xfrm>
            <a:off x="872190" y="4676754"/>
            <a:ext cx="10565015" cy="29928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2023-24 Initiatives: DEI Checklist, DEI Dashboard, Membership survey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F94FE-91CE-C7D1-F537-3FA7BD261926}"/>
              </a:ext>
            </a:extLst>
          </p:cNvPr>
          <p:cNvSpPr/>
          <p:nvPr/>
        </p:nvSpPr>
        <p:spPr>
          <a:xfrm>
            <a:off x="872190" y="5147998"/>
            <a:ext cx="10586602" cy="399054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Review operations to ensure they reflect DEI principles (Pope)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24198-06A3-9543-9CED-A24D2CB62FCC}"/>
              </a:ext>
            </a:extLst>
          </p:cNvPr>
          <p:cNvSpPr/>
          <p:nvPr/>
        </p:nvSpPr>
        <p:spPr>
          <a:xfrm>
            <a:off x="872190" y="6170556"/>
            <a:ext cx="10586602" cy="33857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Define DEI metrics for effectiveness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DE1BC67-BB80-30D8-EBB1-3F145F19D258}"/>
              </a:ext>
            </a:extLst>
          </p:cNvPr>
          <p:cNvSpPr/>
          <p:nvPr/>
        </p:nvSpPr>
        <p:spPr>
          <a:xfrm>
            <a:off x="872191" y="3817088"/>
            <a:ext cx="10586601" cy="7549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Diversity, Equity, and Inclusion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089C1-8054-A5DC-1F58-8F37D2AC96C1}"/>
              </a:ext>
            </a:extLst>
          </p:cNvPr>
          <p:cNvSpPr/>
          <p:nvPr/>
        </p:nvSpPr>
        <p:spPr>
          <a:xfrm>
            <a:off x="872190" y="5672408"/>
            <a:ext cx="10586602" cy="38277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Career Advancement in DEI</a:t>
            </a:r>
          </a:p>
        </p:txBody>
      </p:sp>
    </p:spTree>
    <p:extLst>
      <p:ext uri="{BB962C8B-B14F-4D97-AF65-F5344CB8AC3E}">
        <p14:creationId xmlns:p14="http://schemas.microsoft.com/office/powerpoint/2010/main" val="210070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2C580-4BE8-B86D-1A9A-63F3AC3B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Coming soon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1826245-5179-3EBA-6B2D-38E3F6488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651157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57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CFEB548-CACC-4915-BA3A-ECFAD4BE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7DD617-02C2-4388-A86E-BAB7BD28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71532D-ED15-4EA1-8D74-8B9D4911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3E0E949-6174-47F4-871C-39B2BE7B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81FA79-0462-498C-A7A0-4F97CB9BD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13F096-ACB3-4289-ADE9-7BCF5727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2D1F89-7331-4DB6-9053-DE817E60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27D98C-AF53-420B-A7B6-DD5AA7D5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0B76EE-9601-45D1-815F-6B076D42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5FB023-5222-4B9E-B6D1-A5040E4CE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AEED21-38DA-46C2-93A3-F597C876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7EFB714-3172-4F11-BA4B-04073494A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C632-F1E2-40EE-AFA0-EF8D52D6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80DE84-E4A8-4C12-97F1-AADA86FF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A4FCEB1-CD0B-4966-8A9D-F458E4F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866B94-A099-49F6-A378-974CED7F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03C908-3FF0-4A95-851C-DF3C650F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F400D3-D15B-4146-82E6-B2FC1194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2F76C8-7CAD-4B72-BD0D-072D2AFA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CEBAD8-9DE5-4790-9CD4-C384EB371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3B7B9BA-215A-4923-954F-3DAE9523A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4013081-B23F-45CB-A45B-562B629AD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8B11FB-E867-4638-B75F-B4B7DBDDB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BC84FC8-9600-4AE5-9E77-38E2363A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14F95D-50D5-4B76-B347-91D1D76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85455D4-020C-4462-8A90-3B6434A50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3E05BCD-90CE-9251-D3A0-C24D3859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4948230" cy="5509815"/>
          </a:xfrm>
          <a:noFill/>
        </p:spPr>
        <p:txBody>
          <a:bodyPr anchor="t">
            <a:normAutofit/>
          </a:bodyPr>
          <a:lstStyle/>
          <a:p>
            <a:r>
              <a:rPr lang="en-US" sz="4800"/>
              <a:t>DEI and Professional Integrity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5A829-7A13-BD49-43DA-6CAEFC849B83}"/>
              </a:ext>
            </a:extLst>
          </p:cNvPr>
          <p:cNvSpPr/>
          <p:nvPr/>
        </p:nvSpPr>
        <p:spPr>
          <a:xfrm>
            <a:off x="667510" y="3619470"/>
            <a:ext cx="4202711" cy="18312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all belong</a:t>
            </a:r>
          </a:p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 SWOG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E31E2751-4D1D-503D-34BD-AE97578BC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144675"/>
              </p:ext>
            </p:extLst>
          </p:nvPr>
        </p:nvGraphicFramePr>
        <p:xfrm>
          <a:off x="5815855" y="546369"/>
          <a:ext cx="5508711" cy="55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66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C89646-926E-D751-77DD-6DA03C864B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8A880-0390-7285-A183-B8D889F18ED4}"/>
              </a:ext>
            </a:extLst>
          </p:cNvPr>
          <p:cNvSpPr txBox="1"/>
          <p:nvPr/>
        </p:nvSpPr>
        <p:spPr>
          <a:xfrm>
            <a:off x="346509" y="243512"/>
            <a:ext cx="611204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kepler-std-semicondensed-dis"/>
              </a:rPr>
              <a:t>Mission &amp; Values</a:t>
            </a:r>
          </a:p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lipa-agate-high-narrow"/>
              </a:rPr>
              <a:t>What We Do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SWOG Cancer Research Network's mission is to significantly improve lives through cancer clinical trials and translational research.</a:t>
            </a:r>
          </a:p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lipa-agate-high-narrow"/>
              </a:rPr>
              <a:t>What We Believe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Patients are our absolute highest priority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ensure that the best science drives our research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embrace and encourage diversity in leadership and membership to effectively solve problems in cancer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demand integrity, accountability, and ethical behavior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foster and mentor early-stage investigators to ensure strong leadership and excellent clinical research for future generations</a:t>
            </a:r>
          </a:p>
        </p:txBody>
      </p:sp>
    </p:spTree>
    <p:extLst>
      <p:ext uri="{BB962C8B-B14F-4D97-AF65-F5344CB8AC3E}">
        <p14:creationId xmlns:p14="http://schemas.microsoft.com/office/powerpoint/2010/main" val="329778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88A880-0390-7285-A183-B8D889F18ED4}"/>
              </a:ext>
            </a:extLst>
          </p:cNvPr>
          <p:cNvSpPr txBox="1"/>
          <p:nvPr/>
        </p:nvSpPr>
        <p:spPr>
          <a:xfrm>
            <a:off x="269507" y="139197"/>
            <a:ext cx="617941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kepler-std-semicondensed-dis"/>
              </a:rPr>
              <a:t>Mission &amp; Values</a:t>
            </a:r>
          </a:p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lipa-agate-high-narrow"/>
              </a:rPr>
              <a:t>What We Do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SWOG Cancer Research Network's mission is to significantly improve lives through cancer </a:t>
            </a: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myriad-pro"/>
              </a:rPr>
              <a:t>clinical trials and translational research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.</a:t>
            </a:r>
          </a:p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lipa-agate-high-narrow"/>
              </a:rPr>
              <a:t>What We Believe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Patients are our absolute highest priority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ensure that the best science drives our research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embrace and encourage diversity in leadership and membership to effectively solve problems in cancer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demand integrity, accountability, and ethical behavior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foster and mentor early-stage investigators to ensure strong leadership and excellent clinical research for future generations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A5672-927C-759C-A2A3-D11C7F5D16C6}"/>
              </a:ext>
            </a:extLst>
          </p:cNvPr>
          <p:cNvSpPr txBox="1"/>
          <p:nvPr/>
        </p:nvSpPr>
        <p:spPr>
          <a:xfrm>
            <a:off x="7392202" y="1366787"/>
            <a:ext cx="383085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Research and Trials</a:t>
            </a:r>
          </a:p>
        </p:txBody>
      </p:sp>
    </p:spTree>
    <p:extLst>
      <p:ext uri="{BB962C8B-B14F-4D97-AF65-F5344CB8AC3E}">
        <p14:creationId xmlns:p14="http://schemas.microsoft.com/office/powerpoint/2010/main" val="274065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88A880-0390-7285-A183-B8D889F18ED4}"/>
              </a:ext>
            </a:extLst>
          </p:cNvPr>
          <p:cNvSpPr txBox="1"/>
          <p:nvPr/>
        </p:nvSpPr>
        <p:spPr>
          <a:xfrm>
            <a:off x="211755" y="243512"/>
            <a:ext cx="637192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kepler-std-semicondensed-dis"/>
              </a:rPr>
              <a:t>Mission &amp; Values</a:t>
            </a:r>
          </a:p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lipa-agate-high-narrow"/>
              </a:rPr>
              <a:t>What We Do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SWOG Cancer Research Network's mission is to significantly improve lives through cancer clinical trials and translational research.</a:t>
            </a:r>
          </a:p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lipa-agate-high-narrow"/>
              </a:rPr>
              <a:t>What We Believe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myriad-pro"/>
              </a:rPr>
              <a:t>Patients are our absolute highest priority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ensure that the best science drives our research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embrace and encourage diversity in leadership and membership to effectively solve problems in cancer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demand integrity, accountability, and ethical behavior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foster and mentor early-stage investigators to ensure strong leadership and excellent clinical research for future generations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A5672-927C-759C-A2A3-D11C7F5D16C6}"/>
              </a:ext>
            </a:extLst>
          </p:cNvPr>
          <p:cNvSpPr txBox="1"/>
          <p:nvPr/>
        </p:nvSpPr>
        <p:spPr>
          <a:xfrm>
            <a:off x="7449954" y="1703672"/>
            <a:ext cx="383085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Research and Trials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ED1BE-536C-0789-2739-9CB7CDFD52D0}"/>
              </a:ext>
            </a:extLst>
          </p:cNvPr>
          <p:cNvSpPr txBox="1"/>
          <p:nvPr/>
        </p:nvSpPr>
        <p:spPr>
          <a:xfrm>
            <a:off x="7449954" y="2649280"/>
            <a:ext cx="383085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Patients as partners</a:t>
            </a:r>
          </a:p>
        </p:txBody>
      </p:sp>
    </p:spTree>
    <p:extLst>
      <p:ext uri="{BB962C8B-B14F-4D97-AF65-F5344CB8AC3E}">
        <p14:creationId xmlns:p14="http://schemas.microsoft.com/office/powerpoint/2010/main" val="193527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88A880-0390-7285-A183-B8D889F18ED4}"/>
              </a:ext>
            </a:extLst>
          </p:cNvPr>
          <p:cNvSpPr txBox="1"/>
          <p:nvPr/>
        </p:nvSpPr>
        <p:spPr>
          <a:xfrm>
            <a:off x="250257" y="250257"/>
            <a:ext cx="621792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kepler-std-semicondensed-dis"/>
              </a:rPr>
              <a:t>Mission &amp; Values</a:t>
            </a:r>
          </a:p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lipa-agate-high-narrow"/>
              </a:rPr>
              <a:t>What We Do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SWOG Cancer Research Network's mission is to significantly improve lives through cancer clinical trials and translational research.</a:t>
            </a:r>
          </a:p>
          <a:p>
            <a:pPr algn="l"/>
            <a:r>
              <a:rPr lang="en-US" sz="2400" b="1" i="0" dirty="0">
                <a:solidFill>
                  <a:srgbClr val="082B5B"/>
                </a:solidFill>
                <a:effectLst/>
                <a:latin typeface="lipa-agate-high-narrow"/>
              </a:rPr>
              <a:t>What We Believe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Patients are our absolute highest priority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ensure that the best science drives our research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embrace and encourage diversity in </a:t>
            </a: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myriad-pro"/>
              </a:rPr>
              <a:t>leadership and membership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to effectively solve problems in cancer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demand integrity, accountability, and ethical behavior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myriad-pro"/>
              </a:rPr>
              <a:t>We foster and mentor early-stage investigators to ensure strong leadership and excellent clinical research for future generations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A5672-927C-759C-A2A3-D11C7F5D16C6}"/>
              </a:ext>
            </a:extLst>
          </p:cNvPr>
          <p:cNvSpPr txBox="1"/>
          <p:nvPr/>
        </p:nvSpPr>
        <p:spPr>
          <a:xfrm>
            <a:off x="7334450" y="1751800"/>
            <a:ext cx="383085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Research and Trials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ED1BE-536C-0789-2739-9CB7CDFD52D0}"/>
              </a:ext>
            </a:extLst>
          </p:cNvPr>
          <p:cNvSpPr txBox="1"/>
          <p:nvPr/>
        </p:nvSpPr>
        <p:spPr>
          <a:xfrm>
            <a:off x="7334450" y="2745533"/>
            <a:ext cx="383085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Patients as partners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617FD-54A1-1EE9-1654-7C0819FF5983}"/>
              </a:ext>
            </a:extLst>
          </p:cNvPr>
          <p:cNvSpPr txBox="1"/>
          <p:nvPr/>
        </p:nvSpPr>
        <p:spPr>
          <a:xfrm>
            <a:off x="7334450" y="3739266"/>
            <a:ext cx="383085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Workforce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232197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DEI at SWOG is integrated in the group mission and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B314E-C3F1-E204-08CB-D3F78155BE6F}"/>
              </a:ext>
            </a:extLst>
          </p:cNvPr>
          <p:cNvSpPr txBox="1"/>
          <p:nvPr/>
        </p:nvSpPr>
        <p:spPr>
          <a:xfrm>
            <a:off x="733208" y="3788606"/>
            <a:ext cx="311582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and Trials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245BC-14FC-358E-B53C-D144187730B8}"/>
              </a:ext>
            </a:extLst>
          </p:cNvPr>
          <p:cNvSpPr txBox="1"/>
          <p:nvPr/>
        </p:nvSpPr>
        <p:spPr>
          <a:xfrm>
            <a:off x="3996535" y="3788606"/>
            <a:ext cx="31158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as partners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73A1E-2420-E06E-B388-7C52836075BC}"/>
              </a:ext>
            </a:extLst>
          </p:cNvPr>
          <p:cNvSpPr txBox="1"/>
          <p:nvPr/>
        </p:nvSpPr>
        <p:spPr>
          <a:xfrm>
            <a:off x="7248774" y="3788606"/>
            <a:ext cx="416684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Workforce and leadership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AD601-0D87-38F0-F495-77CAFF4F1AE6}"/>
              </a:ext>
            </a:extLst>
          </p:cNvPr>
          <p:cNvSpPr/>
          <p:nvPr/>
        </p:nvSpPr>
        <p:spPr>
          <a:xfrm>
            <a:off x="733208" y="3429000"/>
            <a:ext cx="10682412" cy="20733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SWOG Pillars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B148231-6735-469C-54E5-B13808F4CE60}"/>
              </a:ext>
            </a:extLst>
          </p:cNvPr>
          <p:cNvSpPr/>
          <p:nvPr/>
        </p:nvSpPr>
        <p:spPr>
          <a:xfrm>
            <a:off x="733208" y="4410635"/>
            <a:ext cx="10682412" cy="797859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Diversity, Equity,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34227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3DA75-6FA3-73FA-7F8F-DB04B0CC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Mission Statement: PAC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CE0-498F-5438-FD10-DA8ECADA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80"/>
            <a:ext cx="5053066" cy="254660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None clearly delineated</a:t>
            </a:r>
          </a:p>
          <a:p>
            <a:pPr marL="0"/>
            <a:r>
              <a:rPr lang="en-US" sz="2000"/>
              <a:t>As described on website: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75AF1-D460-BA0B-870D-C7AAA142DCC0}"/>
              </a:ext>
            </a:extLst>
          </p:cNvPr>
          <p:cNvSpPr txBox="1"/>
          <p:nvPr/>
        </p:nvSpPr>
        <p:spPr>
          <a:xfrm>
            <a:off x="6622734" y="2155696"/>
            <a:ext cx="5057398" cy="254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0" i="0" dirty="0">
                <a:effectLst/>
              </a:rPr>
              <a:t>Advocates serve as the voice of the patient in the development and execution of our trials.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013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DEI at SWOG is integrated in the group mission and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B314E-C3F1-E204-08CB-D3F78155BE6F}"/>
              </a:ext>
            </a:extLst>
          </p:cNvPr>
          <p:cNvSpPr txBox="1"/>
          <p:nvPr/>
        </p:nvSpPr>
        <p:spPr>
          <a:xfrm>
            <a:off x="3487467" y="2112579"/>
            <a:ext cx="5241006" cy="7620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and Trials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245BC-14FC-358E-B53C-D144187730B8}"/>
              </a:ext>
            </a:extLst>
          </p:cNvPr>
          <p:cNvSpPr txBox="1"/>
          <p:nvPr/>
        </p:nvSpPr>
        <p:spPr>
          <a:xfrm>
            <a:off x="3487467" y="3472109"/>
            <a:ext cx="5241006" cy="7620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as partners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73A1E-2420-E06E-B388-7C52836075BC}"/>
              </a:ext>
            </a:extLst>
          </p:cNvPr>
          <p:cNvSpPr txBox="1"/>
          <p:nvPr/>
        </p:nvSpPr>
        <p:spPr>
          <a:xfrm>
            <a:off x="3487467" y="4831638"/>
            <a:ext cx="5241006" cy="1473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43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Workforce and leadership</a:t>
            </a:r>
            <a:endParaRPr lang="en-US" sz="3200"/>
          </a:p>
        </p:txBody>
      </p:sp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88CDD4F7-05B5-E290-6EC4-D9BAD6AC761E}"/>
              </a:ext>
            </a:extLst>
          </p:cNvPr>
          <p:cNvSpPr/>
          <p:nvPr/>
        </p:nvSpPr>
        <p:spPr>
          <a:xfrm>
            <a:off x="952901" y="3429000"/>
            <a:ext cx="2261937" cy="969745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215718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08599-7E4D-1425-EA94-D11BC11C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Recruitment and Retention Committee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97FB8-5F9C-B643-9ED4-339A67314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64" y="2117330"/>
            <a:ext cx="10816712" cy="464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myriad-pro"/>
              </a:rPr>
              <a:t>The RRC has a special </a:t>
            </a:r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focus on diversity </a:t>
            </a:r>
            <a:r>
              <a:rPr lang="en-US" sz="2000" b="0" i="0" dirty="0">
                <a:effectLst/>
                <a:latin typeface="myriad-pro"/>
              </a:rPr>
              <a:t>and defines </a:t>
            </a:r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underrepresented patients </a:t>
            </a:r>
            <a:r>
              <a:rPr lang="en-US" sz="2000" b="0" i="0" dirty="0">
                <a:effectLst/>
                <a:latin typeface="myriad-pro"/>
              </a:rPr>
              <a:t>broadly, by: race and ethnicity, age, gender, income, sexual orientation and gender identity, language, and geographic location.</a:t>
            </a:r>
            <a:br>
              <a:rPr lang="en-US" sz="2000" b="0" i="0" dirty="0">
                <a:effectLst/>
                <a:latin typeface="myriad-pro"/>
              </a:rPr>
            </a:br>
            <a:br>
              <a:rPr lang="en-US" sz="2000" b="0" i="0" dirty="0">
                <a:effectLst/>
                <a:latin typeface="myriad-pro"/>
              </a:rPr>
            </a:br>
            <a:r>
              <a:rPr lang="en-US" sz="2000" b="0" i="0" dirty="0">
                <a:effectLst/>
                <a:latin typeface="myriad-pro"/>
              </a:rPr>
              <a:t>The RRC’s mission is not only to increase diversity in SWOG trials, and </a:t>
            </a:r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in its membership and leadership</a:t>
            </a:r>
            <a:r>
              <a:rPr lang="en-US" sz="2000" b="0" i="0" dirty="0">
                <a:effectLst/>
                <a:latin typeface="myriad-pro"/>
              </a:rPr>
              <a:t>, but to execute an action plan that includes: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Consulting with SWOG principal investigators on </a:t>
            </a:r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protocol-specific recruitment and retention strategies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Creating and maintaining a recruitment and retention toolbox for SWOG members</a:t>
            </a:r>
          </a:p>
          <a:p>
            <a:pPr lvl="1"/>
            <a:r>
              <a:rPr lang="en-US" sz="2000" b="0" i="0" dirty="0">
                <a:effectLst/>
                <a:highlight>
                  <a:srgbClr val="FFFF00"/>
                </a:highlight>
                <a:latin typeface="myriad-pro"/>
              </a:rPr>
              <a:t>Developing and implementing recruitment and retention initiatives</a:t>
            </a:r>
            <a:r>
              <a:rPr lang="en-US" sz="2000" b="0" i="0" dirty="0">
                <a:effectLst/>
                <a:latin typeface="myriad-pro"/>
              </a:rPr>
              <a:t>, including catchment area planning, accrual planning, and diversity accrual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Presenting to, and collaborating with, other SWOG committees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Initiating and contributing to diversity, recruitment, and retention publications</a:t>
            </a:r>
          </a:p>
          <a:p>
            <a:pPr lvl="1"/>
            <a:r>
              <a:rPr lang="en-US" sz="2000" b="0" i="0" dirty="0">
                <a:effectLst/>
                <a:latin typeface="myriad-pro"/>
              </a:rPr>
              <a:t>Surveying SWOG members to capture group demographics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95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972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kepler-std-semicondensed-dis</vt:lpstr>
      <vt:lpstr>lipa-agate-high-narrow</vt:lpstr>
      <vt:lpstr>myriad-pro</vt:lpstr>
      <vt:lpstr>Office Theme</vt:lpstr>
      <vt:lpstr>DEI at SWOG</vt:lpstr>
      <vt:lpstr>PowerPoint Presentation</vt:lpstr>
      <vt:lpstr>PowerPoint Presentation</vt:lpstr>
      <vt:lpstr>PowerPoint Presentation</vt:lpstr>
      <vt:lpstr>PowerPoint Presentation</vt:lpstr>
      <vt:lpstr>DEI at SWOG is integrated in the group mission and values</vt:lpstr>
      <vt:lpstr>Mission Statement: PAC</vt:lpstr>
      <vt:lpstr>DEI at SWOG is integrated in the group mission and values</vt:lpstr>
      <vt:lpstr>Recruitment and Retention Committee</vt:lpstr>
      <vt:lpstr>Recruitment and Retention Committee</vt:lpstr>
      <vt:lpstr>DEI at SWOG is integrated in the group mission and values</vt:lpstr>
      <vt:lpstr>DEI Champions (First Cohort)</vt:lpstr>
      <vt:lpstr>DEI at SWOG is integrated in the group mission and values</vt:lpstr>
      <vt:lpstr>Primary DEI Initiatives</vt:lpstr>
      <vt:lpstr>DEI at SWOG is integrated in the group mission and values</vt:lpstr>
      <vt:lpstr>DEI at SWOG is integrated in the group mission and values</vt:lpstr>
      <vt:lpstr>Coming soon</vt:lpstr>
      <vt:lpstr>DEI and Professional Integrity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 at SWOG</dc:title>
  <dc:creator>Don Dizon</dc:creator>
  <cp:lastModifiedBy>Don Dizon</cp:lastModifiedBy>
  <cp:revision>2</cp:revision>
  <dcterms:created xsi:type="dcterms:W3CDTF">2023-10-13T12:09:56Z</dcterms:created>
  <dcterms:modified xsi:type="dcterms:W3CDTF">2023-10-19T11:51:08Z</dcterms:modified>
</cp:coreProperties>
</file>