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7FDA-B700-BA87-9099-462264F7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3D7AA-EA21-3083-24AE-E68CF7D5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DE69-92F6-E615-95B2-6774A120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7A63-A16B-A1F8-866A-FF7C4834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5BD22-7437-0C57-9C31-D1D20513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61E3-F302-D445-FEA0-39702FF4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7FC24-FC14-8649-6E01-C9E5B037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AFB5-3825-4DC7-4240-456D2572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7D37-D558-7076-797D-B682E03B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2BD4-353F-8562-9A88-4DB4C06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C72DE-9C59-4247-7E1C-E27E77987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577ED-561E-DF39-DC43-23D07FBD8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A0768-A901-7422-D3B6-5BD50C96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6DBD1-5450-C778-17D1-CD914697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E9AD-2006-63C2-ACD5-D803BC35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3E57-F1D2-B152-5D1A-AD2512FD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E0795-2A53-0EDD-B3C1-56555401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809D-3971-2638-3B58-12AC53DE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E9A9-9BE7-50D4-D511-06765A92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33002-19C0-1D84-E0CE-2118BA60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7F40-832C-5D29-D98B-A29C059C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2273C-99BE-5C52-A096-797287BD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5A58-7E1D-4224-D151-DB5FF3A6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315E2-7BE4-5FE5-0F0F-E49AC2DD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8695B-E0F5-896C-9407-F589C448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5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4C62-B633-C242-7ACD-30DCC11B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F4F1-89C1-E609-46F6-827D0A21F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B5709-CF34-9F8B-0154-57788B0B0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5740A-978D-0148-D30A-103FDAAA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5B681-E308-FAF0-8353-E55F0DFC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56B7-2ACE-32D1-AE85-8BD0CA5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A0C-0D55-A839-4EB4-2BD3B976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95521-28DB-EDB9-EC55-DC0E2774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CF21A-2384-3F8E-6D65-6FDF6636A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D76C-D376-42F8-6262-4A026A1E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9FE96-3248-BAD1-0C38-EECB7EE63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FD35E-547C-6767-B73B-96A8A1C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D9541-3435-D5EF-4F1E-CE9145CE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BA477-BF34-91C0-C054-BF9E0E5B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371-B01D-BE9F-A098-B56EA61B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B91C8-EAC7-9332-27CB-4177FC0B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5EEE8-A2EF-2EAE-7AA7-E32B983D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C2A2F-EA00-8E8D-0C1A-FC642A64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6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2F0A9-0471-EDAA-7FDC-E6D226B2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A9F12-3BDA-E95D-72A9-F4393362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BCB82-5143-29DE-5584-2147DD3F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5DE0-CD58-3768-5F27-553E856E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1A45-6E8E-AC55-85A5-C7C1D002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77747-D064-1DB2-FCE8-1EEF3CF03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276F2-54D3-0E37-745A-8EDC591E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DCF80-D103-0AC8-87FB-5CE8A9FC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2078-8BE4-F011-28CC-6123118A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3464-3D1E-92D0-D97C-395BE6DD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B846C-7BC4-FDC9-19F2-9F3068B34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9F6BE-0C64-0381-AFDF-DB5C26184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75A99-001E-A3CB-D81D-50047280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5C0CF-4D9A-63C4-8E91-5280A416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59AD3-6795-97F8-1B8B-AF7D5EEF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88FE7-C1CA-BBB5-EB74-9C98AF7C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E600A-64EB-04C6-9C6A-EA49BF51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96A9-799C-2355-3610-1BAFCE6FC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CE1C8-F1A5-443B-AA86-AC3DACD1DFF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3A9A2-29E7-33A9-A20D-2E7A38B11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BF2-C5A9-29B5-C666-96A83B61F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DC046-08D0-4DF9-A403-777BD72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glo-celtic-connections.blogspot.com/2018/02/voila-canadas-new-national-union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5D538C-2CE0-FE0D-EFAE-B3F6315E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490"/>
            <a:ext cx="12192000" cy="575301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C4639A8-3643-043A-1BBF-8AFEA04CD43D}"/>
              </a:ext>
            </a:extLst>
          </p:cNvPr>
          <p:cNvSpPr/>
          <p:nvPr/>
        </p:nvSpPr>
        <p:spPr>
          <a:xfrm rot="20661986">
            <a:off x="8344845" y="1136148"/>
            <a:ext cx="3291840" cy="5640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2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D491C-7D2D-8BC3-3872-C8B0CA4D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09"/>
            <a:ext cx="12192000" cy="596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4568E7-D4D2-1BD9-F3E7-B6347B809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101" y="215792"/>
            <a:ext cx="4915169" cy="5900636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BB4139D2-7FA6-EAAC-5D67-4ED85C3A9B13}"/>
              </a:ext>
            </a:extLst>
          </p:cNvPr>
          <p:cNvSpPr/>
          <p:nvPr/>
        </p:nvSpPr>
        <p:spPr>
          <a:xfrm>
            <a:off x="4583161" y="2251710"/>
            <a:ext cx="1885950" cy="9144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FA46F9-8BC1-E0A8-48E1-950DBB1F4661}"/>
              </a:ext>
            </a:extLst>
          </p:cNvPr>
          <p:cNvSpPr/>
          <p:nvPr/>
        </p:nvSpPr>
        <p:spPr>
          <a:xfrm>
            <a:off x="8126730" y="1960245"/>
            <a:ext cx="1165860" cy="149733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5ECE4-B27C-09FE-0355-3E985B05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650" y="469104"/>
            <a:ext cx="4884699" cy="591979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B0AAE50-A86B-0E6E-E4FB-1E51F877D6E3}"/>
              </a:ext>
            </a:extLst>
          </p:cNvPr>
          <p:cNvSpPr/>
          <p:nvPr/>
        </p:nvSpPr>
        <p:spPr>
          <a:xfrm>
            <a:off x="1405890" y="3554730"/>
            <a:ext cx="3040380" cy="7429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D7BBF-22BB-0C48-7B6A-91B1F801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/>
          <a:stretch/>
        </p:blipFill>
        <p:spPr>
          <a:xfrm>
            <a:off x="3127558" y="114300"/>
            <a:ext cx="593688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2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F23A5-5B80-8DDE-91A9-151A0D0D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690"/>
            <a:ext cx="12192000" cy="565661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B0AAE50-A86B-0E6E-E4FB-1E51F877D6E3}"/>
              </a:ext>
            </a:extLst>
          </p:cNvPr>
          <p:cNvSpPr/>
          <p:nvPr/>
        </p:nvSpPr>
        <p:spPr>
          <a:xfrm>
            <a:off x="8572500" y="600690"/>
            <a:ext cx="3040380" cy="7429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Update my profile</a:t>
            </a:r>
          </a:p>
        </p:txBody>
      </p:sp>
    </p:spTree>
    <p:extLst>
      <p:ext uri="{BB962C8B-B14F-4D97-AF65-F5344CB8AC3E}">
        <p14:creationId xmlns:p14="http://schemas.microsoft.com/office/powerpoint/2010/main" val="45228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B6BE5-BCA9-64EE-BF6C-D428D3939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696"/>
            <a:ext cx="12192000" cy="575860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B0AAE50-A86B-0E6E-E4FB-1E51F877D6E3}"/>
              </a:ext>
            </a:extLst>
          </p:cNvPr>
          <p:cNvSpPr/>
          <p:nvPr/>
        </p:nvSpPr>
        <p:spPr>
          <a:xfrm rot="10800000">
            <a:off x="3611880" y="1709400"/>
            <a:ext cx="3200400" cy="7429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2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52971-E748-58BD-97B6-F2EBA356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35"/>
            <a:ext cx="12192000" cy="56395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FEA7AA-754E-76EE-8C32-B1DCB4F9D61B}"/>
              </a:ext>
            </a:extLst>
          </p:cNvPr>
          <p:cNvSpPr/>
          <p:nvPr/>
        </p:nvSpPr>
        <p:spPr>
          <a:xfrm>
            <a:off x="7749540" y="2160270"/>
            <a:ext cx="3063240" cy="8115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13433-464F-2663-3915-8CBAF19B0146}"/>
              </a:ext>
            </a:extLst>
          </p:cNvPr>
          <p:cNvSpPr/>
          <p:nvPr/>
        </p:nvSpPr>
        <p:spPr>
          <a:xfrm>
            <a:off x="925830" y="2731770"/>
            <a:ext cx="6126480" cy="6972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0545D-6021-86D7-5A02-835A62BAEB62}"/>
              </a:ext>
            </a:extLst>
          </p:cNvPr>
          <p:cNvSpPr txBox="1"/>
          <p:nvPr/>
        </p:nvSpPr>
        <p:spPr>
          <a:xfrm>
            <a:off x="2777490" y="137160"/>
            <a:ext cx="61264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Data stored at: swogdeicrab.org</a:t>
            </a:r>
          </a:p>
        </p:txBody>
      </p:sp>
    </p:spTree>
    <p:extLst>
      <p:ext uri="{BB962C8B-B14F-4D97-AF65-F5344CB8AC3E}">
        <p14:creationId xmlns:p14="http://schemas.microsoft.com/office/powerpoint/2010/main" val="220242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4C2421-D182-024F-8453-A6FFFB06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815340"/>
            <a:ext cx="12192000" cy="5227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91AF3-0B4F-196A-DB3A-5F37AD8C9EDD}"/>
              </a:ext>
            </a:extLst>
          </p:cNvPr>
          <p:cNvSpPr txBox="1"/>
          <p:nvPr/>
        </p:nvSpPr>
        <p:spPr>
          <a:xfrm>
            <a:off x="0" y="604266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nglo-celtic-connections.blogspot.com/2018/02/voila-canadas-new-national-un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0597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Dizon, Don S</dc:creator>
  <cp:lastModifiedBy>Dizon, Don S</cp:lastModifiedBy>
  <cp:revision>1</cp:revision>
  <dcterms:created xsi:type="dcterms:W3CDTF">2024-07-19T19:06:45Z</dcterms:created>
  <dcterms:modified xsi:type="dcterms:W3CDTF">2024-07-19T19:24:15Z</dcterms:modified>
</cp:coreProperties>
</file>